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67" r:id="rId2"/>
    <p:sldId id="272" r:id="rId3"/>
    <p:sldId id="273" r:id="rId4"/>
    <p:sldId id="333" r:id="rId5"/>
    <p:sldId id="306" r:id="rId6"/>
    <p:sldId id="331" r:id="rId7"/>
    <p:sldId id="325" r:id="rId8"/>
    <p:sldId id="326" r:id="rId9"/>
    <p:sldId id="327" r:id="rId10"/>
    <p:sldId id="328" r:id="rId11"/>
    <p:sldId id="329" r:id="rId12"/>
    <p:sldId id="330" r:id="rId13"/>
    <p:sldId id="335" r:id="rId14"/>
    <p:sldId id="288" r:id="rId15"/>
    <p:sldId id="336" r:id="rId16"/>
    <p:sldId id="307" r:id="rId17"/>
    <p:sldId id="283" r:id="rId18"/>
    <p:sldId id="284" r:id="rId19"/>
    <p:sldId id="285" r:id="rId20"/>
    <p:sldId id="286" r:id="rId21"/>
    <p:sldId id="287" r:id="rId22"/>
    <p:sldId id="290" r:id="rId23"/>
    <p:sldId id="294" r:id="rId24"/>
    <p:sldId id="296" r:id="rId25"/>
    <p:sldId id="295" r:id="rId26"/>
    <p:sldId id="293" r:id="rId27"/>
    <p:sldId id="297" r:id="rId28"/>
    <p:sldId id="298" r:id="rId29"/>
    <p:sldId id="324" r:id="rId30"/>
    <p:sldId id="289" r:id="rId31"/>
    <p:sldId id="317" r:id="rId32"/>
    <p:sldId id="291" r:id="rId33"/>
    <p:sldId id="292" r:id="rId34"/>
    <p:sldId id="301" r:id="rId35"/>
    <p:sldId id="321" r:id="rId36"/>
    <p:sldId id="308" r:id="rId37"/>
    <p:sldId id="309" r:id="rId38"/>
    <p:sldId id="310" r:id="rId39"/>
    <p:sldId id="311" r:id="rId40"/>
    <p:sldId id="280" r:id="rId41"/>
    <p:sldId id="281" r:id="rId42"/>
    <p:sldId id="282" r:id="rId43"/>
    <p:sldId id="312" r:id="rId44"/>
    <p:sldId id="304" r:id="rId45"/>
    <p:sldId id="315" r:id="rId46"/>
    <p:sldId id="313" r:id="rId47"/>
    <p:sldId id="314" r:id="rId48"/>
    <p:sldId id="319" r:id="rId49"/>
    <p:sldId id="316" r:id="rId50"/>
    <p:sldId id="318" r:id="rId51"/>
    <p:sldId id="332" r:id="rId5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99B72F"/>
    <a:srgbClr val="8EC448"/>
    <a:srgbClr val="81828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Nenhum Estilo, Grade de Tabe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0" d="100"/>
          <a:sy n="70" d="100"/>
        </p:scale>
        <p:origin x="-52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55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4C19521-A459-42C2-9949-8F54BC7D73F2}" type="datetimeFigureOut">
              <a:rPr lang="en-US"/>
              <a:pPr>
                <a:defRPr/>
              </a:pPr>
              <a:t>12/3/2012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noProof="0" smtClean="0"/>
              <a:t>Click to edit Master text styles</a:t>
            </a:r>
          </a:p>
          <a:p>
            <a:pPr lvl="1"/>
            <a:r>
              <a:rPr lang="x-none" noProof="0" smtClean="0"/>
              <a:t>Second level</a:t>
            </a:r>
          </a:p>
          <a:p>
            <a:pPr lvl="2"/>
            <a:r>
              <a:rPr lang="x-none" noProof="0" smtClean="0"/>
              <a:t>Third level</a:t>
            </a:r>
          </a:p>
          <a:p>
            <a:pPr lvl="3"/>
            <a:r>
              <a:rPr lang="x-none" noProof="0" smtClean="0"/>
              <a:t>Fourth level</a:t>
            </a:r>
          </a:p>
          <a:p>
            <a:pPr lvl="4"/>
            <a:r>
              <a:rPr lang="x-none" noProof="0" smtClean="0"/>
              <a:t>Fifth level</a:t>
            </a:r>
            <a:endParaRPr lang="en-US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F97374C-6EDD-4D12-AC62-CAEEFF1F9846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48859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5113" y="5119688"/>
            <a:ext cx="3205162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571500"/>
            <a:ext cx="7772400" cy="974725"/>
          </a:xfrm>
        </p:spPr>
        <p:txBody>
          <a:bodyPr/>
          <a:lstStyle>
            <a:lvl1pPr algn="l">
              <a:defRPr sz="3600">
                <a:solidFill>
                  <a:srgbClr val="818286"/>
                </a:solidFill>
                <a:latin typeface="Myriad Pro" pitchFamily="34" charset="0"/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46225"/>
            <a:ext cx="7772400" cy="587375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8EC448"/>
                </a:solidFill>
                <a:latin typeface="Myriad Pro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86B8B-D49B-471E-B654-182B223F3DBF}" type="datetimeFigureOut">
              <a:rPr lang="en-US"/>
              <a:pPr>
                <a:defRPr/>
              </a:pPr>
              <a:t>12/3/2012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40C8F-D119-460E-B927-93A1C811394E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7466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C96F1C-E539-49C6-8A3D-F03A5E95CB96}" type="datetimeFigureOut">
              <a:rPr lang="en-US"/>
              <a:pPr>
                <a:defRPr/>
              </a:pPr>
              <a:t>12/3/2012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DD57D-3E3C-4B46-AF11-BD89C069749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10889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69C49-9759-45A5-BE21-F218340CCC4A}" type="datetimeFigureOut">
              <a:rPr lang="en-US"/>
              <a:pPr>
                <a:defRPr/>
              </a:pPr>
              <a:t>12/3/2012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5737F-C69D-458D-B7ED-6B1FDF2E82F4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6140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E6D0-D038-42A1-89B0-BB4026D6A1F0}" type="datetimeFigureOut">
              <a:rPr lang="pt-BR" smtClean="0"/>
              <a:pPr/>
              <a:t>03/12/2012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AF1879-A945-45DD-864E-68E302C14827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988404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/>
          <p:cNvGrpSpPr>
            <a:grpSpLocks/>
          </p:cNvGrpSpPr>
          <p:nvPr userDrawn="1"/>
        </p:nvGrpSpPr>
        <p:grpSpPr bwMode="auto">
          <a:xfrm>
            <a:off x="0" y="0"/>
            <a:ext cx="8899525" cy="180975"/>
            <a:chOff x="0" y="0"/>
            <a:chExt cx="8899525" cy="104775"/>
          </a:xfrm>
        </p:grpSpPr>
        <p:sp>
          <p:nvSpPr>
            <p:cNvPr id="5" name="Rectangle 3"/>
            <p:cNvSpPr/>
            <p:nvPr/>
          </p:nvSpPr>
          <p:spPr>
            <a:xfrm rot="5400000">
              <a:off x="5057775" y="-3736975"/>
              <a:ext cx="104775" cy="757872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4"/>
            <p:cNvSpPr/>
            <p:nvPr/>
          </p:nvSpPr>
          <p:spPr>
            <a:xfrm rot="5400000">
              <a:off x="4692650" y="-3736975"/>
              <a:ext cx="104775" cy="75787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7" name="Rectangle 5"/>
            <p:cNvSpPr/>
            <p:nvPr/>
          </p:nvSpPr>
          <p:spPr>
            <a:xfrm rot="5400000">
              <a:off x="4256881" y="-3737768"/>
              <a:ext cx="104775" cy="7580312"/>
            </a:xfrm>
            <a:prstGeom prst="rect">
              <a:avLst/>
            </a:prstGeom>
            <a:solidFill>
              <a:srgbClr val="8EC448"/>
            </a:solidFill>
            <a:ln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6"/>
            <p:cNvSpPr/>
            <p:nvPr/>
          </p:nvSpPr>
          <p:spPr>
            <a:xfrm rot="5400000">
              <a:off x="3737769" y="-3737769"/>
              <a:ext cx="104775" cy="7580313"/>
            </a:xfrm>
            <a:prstGeom prst="rect">
              <a:avLst/>
            </a:prstGeom>
            <a:solidFill>
              <a:srgbClr val="818286"/>
            </a:solidFill>
            <a:ln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9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538" y="303213"/>
            <a:ext cx="18256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9"/>
          <p:cNvGrpSpPr>
            <a:grpSpLocks/>
          </p:cNvGrpSpPr>
          <p:nvPr userDrawn="1"/>
        </p:nvGrpSpPr>
        <p:grpSpPr bwMode="auto">
          <a:xfrm flipH="1">
            <a:off x="254000" y="6686550"/>
            <a:ext cx="8899525" cy="180975"/>
            <a:chOff x="0" y="0"/>
            <a:chExt cx="8899525" cy="104775"/>
          </a:xfrm>
        </p:grpSpPr>
        <p:sp>
          <p:nvSpPr>
            <p:cNvPr id="11" name="Rectangle 20"/>
            <p:cNvSpPr/>
            <p:nvPr/>
          </p:nvSpPr>
          <p:spPr>
            <a:xfrm rot="5400000">
              <a:off x="5057775" y="-3736975"/>
              <a:ext cx="104775" cy="7578725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Rectangle 21"/>
            <p:cNvSpPr/>
            <p:nvPr/>
          </p:nvSpPr>
          <p:spPr>
            <a:xfrm rot="5400000">
              <a:off x="4692650" y="-3736975"/>
              <a:ext cx="104775" cy="75787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Rectangle 22"/>
            <p:cNvSpPr/>
            <p:nvPr/>
          </p:nvSpPr>
          <p:spPr>
            <a:xfrm rot="5400000">
              <a:off x="4256881" y="-3737769"/>
              <a:ext cx="104775" cy="7580313"/>
            </a:xfrm>
            <a:prstGeom prst="rect">
              <a:avLst/>
            </a:prstGeom>
            <a:solidFill>
              <a:srgbClr val="8EC448"/>
            </a:solidFill>
            <a:ln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23"/>
            <p:cNvSpPr/>
            <p:nvPr/>
          </p:nvSpPr>
          <p:spPr>
            <a:xfrm rot="5400000">
              <a:off x="3737769" y="-3737768"/>
              <a:ext cx="104775" cy="7580312"/>
            </a:xfrm>
            <a:prstGeom prst="rect">
              <a:avLst/>
            </a:prstGeom>
            <a:solidFill>
              <a:srgbClr val="818286"/>
            </a:solidFill>
            <a:ln>
              <a:noFill/>
            </a:ln>
            <a:effec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467475" cy="614362"/>
          </a:xfrm>
        </p:spPr>
        <p:txBody>
          <a:bodyPr/>
          <a:lstStyle>
            <a:lvl1pPr>
              <a:defRPr sz="3600">
                <a:solidFill>
                  <a:srgbClr val="8EC448"/>
                </a:solidFill>
                <a:latin typeface="Myriad Pro" pitchFamily="34" charset="0"/>
              </a:defRPr>
            </a:lvl1pPr>
          </a:lstStyle>
          <a:p>
            <a:r>
              <a:rPr lang="x-none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solidFill>
                  <a:schemeClr val="bg1">
                    <a:lumMod val="50000"/>
                  </a:schemeClr>
                </a:solidFill>
                <a:latin typeface="Myriad Pro" pitchFamily="34" charset="0"/>
              </a:defRPr>
            </a:lvl1pPr>
            <a:lvl2pPr>
              <a:defRPr sz="2400">
                <a:solidFill>
                  <a:schemeClr val="bg1">
                    <a:lumMod val="50000"/>
                  </a:schemeClr>
                </a:solidFill>
                <a:latin typeface="Myriad Pro" pitchFamily="34" charset="0"/>
              </a:defRPr>
            </a:lvl2pPr>
            <a:lvl3pPr>
              <a:defRPr sz="2000">
                <a:solidFill>
                  <a:schemeClr val="bg1">
                    <a:lumMod val="50000"/>
                  </a:schemeClr>
                </a:solidFill>
                <a:latin typeface="Myriad Pro" pitchFamily="34" charset="0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Myriad Pro" pitchFamily="34" charset="0"/>
              </a:defRPr>
            </a:lvl4pPr>
            <a:lvl5pPr>
              <a:defRPr sz="1800">
                <a:solidFill>
                  <a:schemeClr val="bg1">
                    <a:lumMod val="50000"/>
                  </a:schemeClr>
                </a:solidFill>
                <a:latin typeface="Myriad Pro" pitchFamily="34" charset="0"/>
              </a:defRPr>
            </a:lvl5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3310CE-08A2-4C52-BDAA-71CBC7531102}" type="datetimeFigureOut">
              <a:rPr lang="en-US"/>
              <a:pPr>
                <a:defRPr/>
              </a:pPr>
              <a:t>12/3/2012</a:t>
            </a:fld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2A09B-C94A-4E65-B6C6-434B55ED62F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976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02F5A-4114-4B0F-8BC0-F4D189F1E1F5}" type="datetimeFigureOut">
              <a:rPr lang="en-US"/>
              <a:pPr>
                <a:defRPr/>
              </a:pPr>
              <a:t>12/3/2012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472CDE-05BB-4F54-BC78-25960E9D0C72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47319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2F78CB-2205-463D-B41D-BDD26F35C5B7}" type="datetimeFigureOut">
              <a:rPr lang="en-US"/>
              <a:pPr>
                <a:defRPr/>
              </a:pPr>
              <a:t>12/3/2012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DFF72B-010A-4919-93C3-C6DB9D726C5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3275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91601-8752-4DBF-863B-33B3D17B0E59}" type="datetimeFigureOut">
              <a:rPr lang="en-US"/>
              <a:pPr>
                <a:defRPr/>
              </a:pPr>
              <a:t>12/3/2012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9EFCB5-670C-49BF-8751-C6A734ED63A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64538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040D6-B4E3-4C7E-8372-6F71A00D6DD5}" type="datetimeFigureOut">
              <a:rPr lang="en-US"/>
              <a:pPr>
                <a:defRPr/>
              </a:pPr>
              <a:t>12/3/2012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BC7B1-A2BA-48E8-A25E-E78EF5006CA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889986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38A60B-4D57-4F86-A68E-E2A13FBE5BA3}" type="datetimeFigureOut">
              <a:rPr lang="en-US"/>
              <a:pPr>
                <a:defRPr/>
              </a:pPr>
              <a:t>12/3/2012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D1A9F-EBFF-4E8E-83FE-BE8FAAE8F1B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11499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3BD898-9213-4549-B7E4-F1A1277DBFC6}" type="datetimeFigureOut">
              <a:rPr lang="en-US"/>
              <a:pPr>
                <a:defRPr/>
              </a:pPr>
              <a:t>12/3/2012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83A7D-44BF-4D3E-BA76-D173A61B7A7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9608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DB4D6-A72B-4F30-B1A0-E238BCA9AAD4}" type="datetimeFigureOut">
              <a:rPr lang="en-US"/>
              <a:pPr>
                <a:defRPr/>
              </a:pPr>
              <a:t>12/3/2012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B118F-55C6-455F-91BE-22CE158EC5C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36069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07017C29-3370-487A-9B49-CD7E09851711}" type="datetimeFigureOut">
              <a:rPr lang="en-US"/>
              <a:pPr>
                <a:defRPr/>
              </a:pPr>
              <a:t>12/3/2012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8802A33-879B-4A7A-8420-3037FC47CF1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4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166688" y="47625"/>
            <a:ext cx="8823325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pt-BR" sz="3000" b="1" cap="all" dirty="0">
                <a:solidFill>
                  <a:srgbClr val="99B72F"/>
                </a:solidFill>
                <a:latin typeface="Myriad Pro"/>
              </a:rPr>
              <a:t>Centro de Gerenciamento de Resíduos </a:t>
            </a:r>
          </a:p>
          <a:p>
            <a:pPr algn="ctr">
              <a:lnSpc>
                <a:spcPct val="150000"/>
              </a:lnSpc>
              <a:defRPr/>
            </a:pPr>
            <a:r>
              <a:rPr lang="pt-BR" sz="3000" b="1" cap="all" dirty="0">
                <a:solidFill>
                  <a:srgbClr val="99B72F"/>
                </a:solidFill>
                <a:latin typeface="Myriad Pro"/>
              </a:rPr>
              <a:t>CGR Paulínia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6541" y="1414465"/>
            <a:ext cx="5479377" cy="36625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7338"/>
            <a:ext cx="177800" cy="659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Etapas de Implantação</a:t>
            </a:r>
          </a:p>
        </p:txBody>
      </p:sp>
      <p:pic>
        <p:nvPicPr>
          <p:cNvPr id="1843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4863" y="1168400"/>
            <a:ext cx="777240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5338" y="1166813"/>
            <a:ext cx="779145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Etapas de Implantação</a:t>
            </a:r>
          </a:p>
        </p:txBody>
      </p:sp>
    </p:spTree>
  </p:cSld>
  <p:clrMapOvr>
    <a:masterClrMapping/>
  </p:clrMapOvr>
  <p:transition advClick="0" advTm="2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1988" y="1119188"/>
            <a:ext cx="7797800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Etapas de Implantação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467475" cy="614362"/>
          </a:xfrm>
        </p:spPr>
        <p:txBody>
          <a:bodyPr/>
          <a:lstStyle/>
          <a:p>
            <a:r>
              <a:rPr lang="pt-BR" sz="3200" dirty="0" smtClean="0"/>
              <a:t>Por que ampliar o CGR Paulínia?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928" y="1452284"/>
            <a:ext cx="6106639" cy="4489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6490447" y="1452284"/>
            <a:ext cx="240907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O CGR-Paulínia recebe resíduos domiciliares de 30 municípios, sendo 20 na </a:t>
            </a:r>
          </a:p>
          <a:p>
            <a:r>
              <a:rPr lang="pt-BR" dirty="0" smtClean="0"/>
              <a:t>UGRHI-05.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6490447" y="3081694"/>
            <a:ext cx="2409078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b="1" dirty="0">
                <a:latin typeface="Bookman Old Style" pitchFamily="18" charset="0"/>
              </a:rPr>
              <a:t>Fonte: </a:t>
            </a:r>
            <a:r>
              <a:rPr lang="pt-BR" sz="900" dirty="0">
                <a:latin typeface="Bookman Old Style" pitchFamily="18" charset="0"/>
              </a:rPr>
              <a:t>Inventário Estadual de Resíduos Sólidos Domiciliares (Relatório </a:t>
            </a:r>
            <a:r>
              <a:rPr lang="pt-BR" sz="900" dirty="0" smtClean="0">
                <a:latin typeface="Bookman Old Style" pitchFamily="18" charset="0"/>
              </a:rPr>
              <a:t>2011 </a:t>
            </a:r>
            <a:r>
              <a:rPr lang="pt-BR" sz="900" dirty="0">
                <a:latin typeface="Bookman Old Style" pitchFamily="18" charset="0"/>
              </a:rPr>
              <a:t>– CETESB) </a:t>
            </a:r>
          </a:p>
        </p:txBody>
      </p:sp>
    </p:spTree>
    <p:extLst>
      <p:ext uri="{BB962C8B-B14F-4D97-AF65-F5344CB8AC3E}">
        <p14:creationId xmlns:p14="http://schemas.microsoft.com/office/powerpoint/2010/main" xmlns="" val="4046491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Por que ampliar o CGR Paulínia?</a:t>
            </a:r>
          </a:p>
        </p:txBody>
      </p:sp>
      <p:sp>
        <p:nvSpPr>
          <p:cNvPr id="2" name="Retângulo 1"/>
          <p:cNvSpPr/>
          <p:nvPr/>
        </p:nvSpPr>
        <p:spPr>
          <a:xfrm>
            <a:off x="1257300" y="6255176"/>
            <a:ext cx="67913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b="1" dirty="0">
                <a:latin typeface="Bookman Old Style" pitchFamily="18" charset="0"/>
              </a:rPr>
              <a:t>Fonte: </a:t>
            </a:r>
            <a:r>
              <a:rPr lang="pt-BR" sz="1200" dirty="0">
                <a:latin typeface="Bookman Old Style" pitchFamily="18" charset="0"/>
              </a:rPr>
              <a:t>Inventário Estadual de Resíduos Sólidos Domiciliares (Relatório </a:t>
            </a:r>
            <a:r>
              <a:rPr lang="pt-BR" sz="1200" dirty="0" smtClean="0">
                <a:latin typeface="Bookman Old Style" pitchFamily="18" charset="0"/>
              </a:rPr>
              <a:t>2011 </a:t>
            </a:r>
            <a:r>
              <a:rPr lang="pt-BR" sz="1200" dirty="0">
                <a:latin typeface="Bookman Old Style" pitchFamily="18" charset="0"/>
              </a:rPr>
              <a:t>– CETESB) 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438149" y="1123950"/>
            <a:ext cx="8296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Dos 19 municípios da RMC, </a:t>
            </a:r>
            <a:r>
              <a:rPr lang="pt-BR" b="1" dirty="0" smtClean="0"/>
              <a:t>15</a:t>
            </a:r>
            <a:r>
              <a:rPr lang="pt-BR" dirty="0" smtClean="0"/>
              <a:t> dispõem  seus resíduos domiciliares no CGR Paulínia.</a:t>
            </a:r>
            <a:endParaRPr lang="pt-BR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7314467"/>
              </p:ext>
            </p:extLst>
          </p:nvPr>
        </p:nvGraphicFramePr>
        <p:xfrm>
          <a:off x="732303" y="1525317"/>
          <a:ext cx="5172076" cy="4207574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1543051"/>
                <a:gridCol w="542925"/>
                <a:gridCol w="533400"/>
                <a:gridCol w="1200150"/>
                <a:gridCol w="1352550"/>
              </a:tblGrid>
              <a:tr h="2895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Município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Geração de lixo (t/dia)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IQR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Condição de disposição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Observações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  <a:tr h="188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Americana</a:t>
                      </a:r>
                      <a:endParaRPr lang="pt-BR" sz="10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127,1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9,6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Dispõe no CGR-Paulínia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  <a:tr h="188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Artur Nogueira</a:t>
                      </a:r>
                      <a:endParaRPr lang="pt-BR" sz="1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16,3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9,6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Dispõe no CGR-Paulínia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  <a:tr h="188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Campinas</a:t>
                      </a:r>
                      <a:endParaRPr lang="pt-BR" sz="1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750,1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8,9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  <a:tr h="188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Cosmópolis</a:t>
                      </a:r>
                      <a:endParaRPr lang="pt-BR" sz="1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22,3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9,6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Dispõe no CGR-Paulínia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  <a:tr h="16918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Engenheiro Coelho</a:t>
                      </a:r>
                      <a:endParaRPr lang="pt-BR" sz="1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4,7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9,6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Dispõe no CGR-Paulínia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  <a:tr h="188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Holambra</a:t>
                      </a:r>
                      <a:endParaRPr lang="pt-BR" sz="1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3,4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9,6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Dispõe no CGR-Paulínia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  <a:tr h="188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Hortolândia</a:t>
                      </a:r>
                      <a:endParaRPr lang="pt-BR" sz="1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97,9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9,6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Dispõe no CGR-Paulínia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  <a:tr h="188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Indaiatuba</a:t>
                      </a:r>
                      <a:endParaRPr lang="pt-BR" sz="1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122,2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9,8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highlight>
                            <a:srgbClr val="A9A9A9"/>
                          </a:highligh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  <a:tr h="188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Itatiba</a:t>
                      </a:r>
                      <a:endParaRPr lang="pt-BR" sz="1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34,8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9,6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Dispõe no CGR-Paulínia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  <a:tr h="188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Jaguariúna</a:t>
                      </a:r>
                      <a:endParaRPr lang="pt-BR" sz="1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17,7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9,6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Dispõe no CGR-Paulínia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  <a:tr h="188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Monte Mor</a:t>
                      </a:r>
                      <a:endParaRPr lang="pt-BR" sz="1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18,7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9,6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Dispõe no CGR-Paulínia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  <a:tr h="188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Nova Odessa</a:t>
                      </a:r>
                      <a:endParaRPr lang="pt-BR" sz="1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20,4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9,6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Dispõe no CGR-Paulínia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  <a:tr h="188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Paulínia</a:t>
                      </a:r>
                      <a:endParaRPr lang="pt-BR" sz="1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3,8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9,6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Dispõe no CGR-Paulínia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  <a:tr h="188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Pedreira</a:t>
                      </a:r>
                      <a:endParaRPr lang="pt-BR" sz="10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16,7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9,4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highlight>
                            <a:srgbClr val="A9A9A9"/>
                          </a:highligh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  <a:tr h="1863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Santa Bárbara d’Oeste</a:t>
                      </a:r>
                      <a:endParaRPr lang="pt-BR" sz="1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89,7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7,5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highlight>
                            <a:srgbClr val="A9A9A9"/>
                          </a:highligh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Santo </a:t>
                      </a:r>
                      <a:r>
                        <a:rPr lang="pt-BR" sz="800" dirty="0" smtClean="0">
                          <a:effectLst/>
                          <a:latin typeface="Arial" pitchFamily="34" charset="0"/>
                          <a:cs typeface="Arial" pitchFamily="34" charset="0"/>
                        </a:rPr>
                        <a:t>Antônio </a:t>
                      </a: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de Posse</a:t>
                      </a:r>
                      <a:endParaRPr lang="pt-BR" sz="10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7,6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9,6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Dispõe no CGR-Paulínia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  <a:tr h="188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Sumaré</a:t>
                      </a:r>
                      <a:endParaRPr lang="pt-BR" sz="1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144,1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9,6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Dispõe no CGR-Paulínia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  <a:tr h="188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Valinhos</a:t>
                      </a:r>
                      <a:endParaRPr lang="pt-BR" sz="1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51,7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9,6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Dispõe no CGR-Paulínia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  <a:tr h="188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Vinhedo</a:t>
                      </a:r>
                      <a:endParaRPr lang="pt-BR" sz="10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25,1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9,6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Dispõe no CGR-Paulínia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  <a:tr h="188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9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RMC</a:t>
                      </a:r>
                      <a:endParaRPr lang="pt-BR" sz="105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900" b="1" dirty="0">
                          <a:effectLst/>
                          <a:latin typeface="Arial" pitchFamily="34" charset="0"/>
                          <a:cs typeface="Arial" pitchFamily="34" charset="0"/>
                        </a:rPr>
                        <a:t>1.574,3</a:t>
                      </a:r>
                      <a:endParaRPr lang="pt-BR" sz="1050" b="1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highlight>
                            <a:srgbClr val="A9A9A9"/>
                          </a:highlight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>
                          <a:effectLst/>
                          <a:latin typeface="Arial" pitchFamily="34" charset="0"/>
                          <a:cs typeface="Arial" pitchFamily="34" charset="0"/>
                        </a:rPr>
                        <a:t>----</a:t>
                      </a:r>
                      <a:endParaRPr lang="pt-BR" sz="100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800" dirty="0">
                          <a:effectLst/>
                          <a:latin typeface="Arial" pitchFamily="34" charset="0"/>
                          <a:cs typeface="Arial" pitchFamily="34" charset="0"/>
                        </a:rPr>
                        <a:t>----</a:t>
                      </a:r>
                      <a:endParaRPr lang="pt-BR" sz="1000" dirty="0"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55345" marR="55345" marT="0" marB="0" anchor="ctr"/>
                </a:tc>
              </a:tr>
            </a:tbl>
          </a:graphicData>
        </a:graphic>
      </p:graphicFrame>
      <p:sp>
        <p:nvSpPr>
          <p:cNvPr id="5" name="CaixaDeTexto 4"/>
          <p:cNvSpPr txBox="1"/>
          <p:nvPr/>
        </p:nvSpPr>
        <p:spPr>
          <a:xfrm>
            <a:off x="6087034" y="2294965"/>
            <a:ext cx="264738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A ampliação do CGR, garantirá a continuidade da </a:t>
            </a:r>
            <a:r>
              <a:rPr lang="pt-BR" dirty="0"/>
              <a:t>disposição </a:t>
            </a:r>
            <a:r>
              <a:rPr lang="pt-BR" dirty="0" smtClean="0"/>
              <a:t>correta dos Resíduos Sólidos na RMC e na UGRHI 05.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Sondagens</a:t>
            </a: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41274" y="1240721"/>
            <a:ext cx="90074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Bookman Old Style" pitchFamily="18" charset="0"/>
              </a:rPr>
              <a:t>Em função da configuração topográfica do </a:t>
            </a:r>
            <a:r>
              <a:rPr lang="pt-BR" dirty="0" smtClean="0">
                <a:latin typeface="Bookman Old Style" pitchFamily="18" charset="0"/>
              </a:rPr>
              <a:t>terreno, </a:t>
            </a:r>
            <a:r>
              <a:rPr lang="pt-BR" dirty="0">
                <a:latin typeface="Bookman Old Style" pitchFamily="18" charset="0"/>
              </a:rPr>
              <a:t>as profundidades do aquífero freático variam de uma etapa para outra. </a:t>
            </a:r>
            <a:endParaRPr lang="pt-BR" dirty="0" smtClean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endParaRPr lang="pt-BR" dirty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pt-BR" dirty="0" smtClean="0">
                <a:latin typeface="Bookman Old Style" pitchFamily="18" charset="0"/>
              </a:rPr>
              <a:t>A </a:t>
            </a:r>
            <a:r>
              <a:rPr lang="pt-BR" dirty="0">
                <a:latin typeface="Bookman Old Style" pitchFamily="18" charset="0"/>
              </a:rPr>
              <a:t>Etapa 01 é a que apresenta profundidades maiores, observando-se poço seco na sondagem SP-30 até o limite de perfuração (10,45 m). </a:t>
            </a:r>
            <a:endParaRPr lang="pt-BR" dirty="0" smtClean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endParaRPr lang="pt-BR" dirty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pt-BR" dirty="0" smtClean="0">
                <a:latin typeface="Bookman Old Style" pitchFamily="18" charset="0"/>
              </a:rPr>
              <a:t>Nas </a:t>
            </a:r>
            <a:r>
              <a:rPr lang="pt-BR" dirty="0">
                <a:latin typeface="Bookman Old Style" pitchFamily="18" charset="0"/>
              </a:rPr>
              <a:t>demais etapas, a profundidade do aquífero </a:t>
            </a:r>
            <a:r>
              <a:rPr lang="pt-BR" dirty="0" smtClean="0">
                <a:latin typeface="Bookman Old Style" pitchFamily="18" charset="0"/>
              </a:rPr>
              <a:t>sofreu variações, sempre respeitando os limites estabelecidos pela NBR 13.896 da ABNT. </a:t>
            </a:r>
            <a:endParaRPr lang="pt-BR" dirty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endParaRPr lang="pt-BR" dirty="0" smtClean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pt-BR" dirty="0" smtClean="0">
                <a:latin typeface="Bookman Old Style" pitchFamily="18" charset="0"/>
              </a:rPr>
              <a:t>Assim, respeitando os limites acima, foi possível prever, nesta fase de projeto básico, a existência patamares para escavação, sempre com </a:t>
            </a:r>
            <a:r>
              <a:rPr lang="pt-BR" dirty="0">
                <a:latin typeface="Bookman Old Style" pitchFamily="18" charset="0"/>
              </a:rPr>
              <a:t>base </a:t>
            </a:r>
            <a:r>
              <a:rPr lang="pt-BR" dirty="0" smtClean="0">
                <a:latin typeface="Bookman Old Style" pitchFamily="18" charset="0"/>
              </a:rPr>
              <a:t>situada acima </a:t>
            </a:r>
            <a:r>
              <a:rPr lang="pt-BR" dirty="0">
                <a:latin typeface="Bookman Old Style" pitchFamily="18" charset="0"/>
              </a:rPr>
              <a:t>da cota do aquífero freático. </a:t>
            </a:r>
            <a:endParaRPr lang="pt-BR" dirty="0" smtClean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endParaRPr lang="pt-BR" dirty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pt-BR" dirty="0" smtClean="0">
                <a:latin typeface="Bookman Old Style" pitchFamily="18" charset="0"/>
              </a:rPr>
              <a:t>Com a subdivisão para implantação do aterro sanitário em 3 </a:t>
            </a:r>
            <a:r>
              <a:rPr lang="pt-BR" dirty="0">
                <a:latin typeface="Bookman Old Style" pitchFamily="18" charset="0"/>
              </a:rPr>
              <a:t>etapas, </a:t>
            </a:r>
            <a:r>
              <a:rPr lang="pt-BR" dirty="0" smtClean="0">
                <a:latin typeface="Bookman Old Style" pitchFamily="18" charset="0"/>
              </a:rPr>
              <a:t>foi possível prever, bem como otimizar o uso dos recursos naturais de modo a garantir proteção natural ao freático. </a:t>
            </a:r>
            <a:endParaRPr lang="pt-BR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732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Áreas de Influência</a:t>
            </a:r>
            <a:endParaRPr lang="pt-BR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0479" y="1174050"/>
            <a:ext cx="6220047" cy="5448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Forma livre 4"/>
          <p:cNvSpPr/>
          <p:nvPr/>
        </p:nvSpPr>
        <p:spPr>
          <a:xfrm>
            <a:off x="2940305" y="2764356"/>
            <a:ext cx="899942" cy="752752"/>
          </a:xfrm>
          <a:custGeom>
            <a:avLst/>
            <a:gdLst>
              <a:gd name="connsiteX0" fmla="*/ 850605 w 914524"/>
              <a:gd name="connsiteY0" fmla="*/ 12155 h 756435"/>
              <a:gd name="connsiteX1" fmla="*/ 733646 w 914524"/>
              <a:gd name="connsiteY1" fmla="*/ 22788 h 756435"/>
              <a:gd name="connsiteX2" fmla="*/ 669851 w 914524"/>
              <a:gd name="connsiteY2" fmla="*/ 65318 h 756435"/>
              <a:gd name="connsiteX3" fmla="*/ 637953 w 914524"/>
              <a:gd name="connsiteY3" fmla="*/ 75951 h 756435"/>
              <a:gd name="connsiteX4" fmla="*/ 616688 w 914524"/>
              <a:gd name="connsiteY4" fmla="*/ 33421 h 756435"/>
              <a:gd name="connsiteX5" fmla="*/ 606056 w 914524"/>
              <a:gd name="connsiteY5" fmla="*/ 1523 h 756435"/>
              <a:gd name="connsiteX6" fmla="*/ 542260 w 914524"/>
              <a:gd name="connsiteY6" fmla="*/ 12155 h 756435"/>
              <a:gd name="connsiteX7" fmla="*/ 552893 w 914524"/>
              <a:gd name="connsiteY7" fmla="*/ 75951 h 756435"/>
              <a:gd name="connsiteX8" fmla="*/ 542260 w 914524"/>
              <a:gd name="connsiteY8" fmla="*/ 107848 h 756435"/>
              <a:gd name="connsiteX9" fmla="*/ 510363 w 914524"/>
              <a:gd name="connsiteY9" fmla="*/ 97216 h 756435"/>
              <a:gd name="connsiteX10" fmla="*/ 467832 w 914524"/>
              <a:gd name="connsiteY10" fmla="*/ 44053 h 756435"/>
              <a:gd name="connsiteX11" fmla="*/ 425302 w 914524"/>
              <a:gd name="connsiteY11" fmla="*/ 54686 h 756435"/>
              <a:gd name="connsiteX12" fmla="*/ 297712 w 914524"/>
              <a:gd name="connsiteY12" fmla="*/ 129114 h 756435"/>
              <a:gd name="connsiteX13" fmla="*/ 276446 w 914524"/>
              <a:gd name="connsiteY13" fmla="*/ 150379 h 756435"/>
              <a:gd name="connsiteX14" fmla="*/ 244549 w 914524"/>
              <a:gd name="connsiteY14" fmla="*/ 161011 h 756435"/>
              <a:gd name="connsiteX15" fmla="*/ 202019 w 914524"/>
              <a:gd name="connsiteY15" fmla="*/ 235439 h 756435"/>
              <a:gd name="connsiteX16" fmla="*/ 180753 w 914524"/>
              <a:gd name="connsiteY16" fmla="*/ 299235 h 756435"/>
              <a:gd name="connsiteX17" fmla="*/ 85060 w 914524"/>
              <a:gd name="connsiteY17" fmla="*/ 352397 h 756435"/>
              <a:gd name="connsiteX18" fmla="*/ 53163 w 914524"/>
              <a:gd name="connsiteY18" fmla="*/ 416193 h 756435"/>
              <a:gd name="connsiteX19" fmla="*/ 10632 w 914524"/>
              <a:gd name="connsiteY19" fmla="*/ 469355 h 756435"/>
              <a:gd name="connsiteX20" fmla="*/ 0 w 914524"/>
              <a:gd name="connsiteY20" fmla="*/ 511886 h 756435"/>
              <a:gd name="connsiteX21" fmla="*/ 21265 w 914524"/>
              <a:gd name="connsiteY21" fmla="*/ 596946 h 756435"/>
              <a:gd name="connsiteX22" fmla="*/ 31898 w 914524"/>
              <a:gd name="connsiteY22" fmla="*/ 650109 h 756435"/>
              <a:gd name="connsiteX23" fmla="*/ 63795 w 914524"/>
              <a:gd name="connsiteY23" fmla="*/ 671374 h 756435"/>
              <a:gd name="connsiteX24" fmla="*/ 191386 w 914524"/>
              <a:gd name="connsiteY24" fmla="*/ 692639 h 756435"/>
              <a:gd name="connsiteX25" fmla="*/ 287079 w 914524"/>
              <a:gd name="connsiteY25" fmla="*/ 724537 h 756435"/>
              <a:gd name="connsiteX26" fmla="*/ 318977 w 914524"/>
              <a:gd name="connsiteY26" fmla="*/ 735169 h 756435"/>
              <a:gd name="connsiteX27" fmla="*/ 350874 w 914524"/>
              <a:gd name="connsiteY27" fmla="*/ 745802 h 756435"/>
              <a:gd name="connsiteX28" fmla="*/ 414670 w 914524"/>
              <a:gd name="connsiteY28" fmla="*/ 735169 h 756435"/>
              <a:gd name="connsiteX29" fmla="*/ 552893 w 914524"/>
              <a:gd name="connsiteY29" fmla="*/ 756435 h 756435"/>
              <a:gd name="connsiteX30" fmla="*/ 627321 w 914524"/>
              <a:gd name="connsiteY30" fmla="*/ 713904 h 756435"/>
              <a:gd name="connsiteX31" fmla="*/ 691116 w 914524"/>
              <a:gd name="connsiteY31" fmla="*/ 671374 h 756435"/>
              <a:gd name="connsiteX32" fmla="*/ 723014 w 914524"/>
              <a:gd name="connsiteY32" fmla="*/ 596946 h 756435"/>
              <a:gd name="connsiteX33" fmla="*/ 744279 w 914524"/>
              <a:gd name="connsiteY33" fmla="*/ 533151 h 756435"/>
              <a:gd name="connsiteX34" fmla="*/ 712381 w 914524"/>
              <a:gd name="connsiteY34" fmla="*/ 511886 h 756435"/>
              <a:gd name="connsiteX35" fmla="*/ 701749 w 914524"/>
              <a:gd name="connsiteY35" fmla="*/ 448090 h 756435"/>
              <a:gd name="connsiteX36" fmla="*/ 680484 w 914524"/>
              <a:gd name="connsiteY36" fmla="*/ 416193 h 756435"/>
              <a:gd name="connsiteX37" fmla="*/ 691116 w 914524"/>
              <a:gd name="connsiteY37" fmla="*/ 363030 h 756435"/>
              <a:gd name="connsiteX38" fmla="*/ 701749 w 914524"/>
              <a:gd name="connsiteY38" fmla="*/ 267337 h 756435"/>
              <a:gd name="connsiteX39" fmla="*/ 733646 w 914524"/>
              <a:gd name="connsiteY39" fmla="*/ 246072 h 756435"/>
              <a:gd name="connsiteX40" fmla="*/ 797442 w 914524"/>
              <a:gd name="connsiteY40" fmla="*/ 224807 h 756435"/>
              <a:gd name="connsiteX41" fmla="*/ 903767 w 914524"/>
              <a:gd name="connsiteY41" fmla="*/ 150379 h 756435"/>
              <a:gd name="connsiteX42" fmla="*/ 914400 w 914524"/>
              <a:gd name="connsiteY42" fmla="*/ 118481 h 756435"/>
              <a:gd name="connsiteX43" fmla="*/ 861237 w 914524"/>
              <a:gd name="connsiteY43" fmla="*/ 33421 h 756435"/>
              <a:gd name="connsiteX44" fmla="*/ 850605 w 914524"/>
              <a:gd name="connsiteY44" fmla="*/ 12155 h 756435"/>
              <a:gd name="connsiteX0" fmla="*/ 850605 w 914524"/>
              <a:gd name="connsiteY0" fmla="*/ 12155 h 757930"/>
              <a:gd name="connsiteX1" fmla="*/ 733646 w 914524"/>
              <a:gd name="connsiteY1" fmla="*/ 22788 h 757930"/>
              <a:gd name="connsiteX2" fmla="*/ 669851 w 914524"/>
              <a:gd name="connsiteY2" fmla="*/ 65318 h 757930"/>
              <a:gd name="connsiteX3" fmla="*/ 637953 w 914524"/>
              <a:gd name="connsiteY3" fmla="*/ 75951 h 757930"/>
              <a:gd name="connsiteX4" fmla="*/ 616688 w 914524"/>
              <a:gd name="connsiteY4" fmla="*/ 33421 h 757930"/>
              <a:gd name="connsiteX5" fmla="*/ 606056 w 914524"/>
              <a:gd name="connsiteY5" fmla="*/ 1523 h 757930"/>
              <a:gd name="connsiteX6" fmla="*/ 542260 w 914524"/>
              <a:gd name="connsiteY6" fmla="*/ 12155 h 757930"/>
              <a:gd name="connsiteX7" fmla="*/ 552893 w 914524"/>
              <a:gd name="connsiteY7" fmla="*/ 75951 h 757930"/>
              <a:gd name="connsiteX8" fmla="*/ 542260 w 914524"/>
              <a:gd name="connsiteY8" fmla="*/ 107848 h 757930"/>
              <a:gd name="connsiteX9" fmla="*/ 510363 w 914524"/>
              <a:gd name="connsiteY9" fmla="*/ 97216 h 757930"/>
              <a:gd name="connsiteX10" fmla="*/ 467832 w 914524"/>
              <a:gd name="connsiteY10" fmla="*/ 44053 h 757930"/>
              <a:gd name="connsiteX11" fmla="*/ 425302 w 914524"/>
              <a:gd name="connsiteY11" fmla="*/ 54686 h 757930"/>
              <a:gd name="connsiteX12" fmla="*/ 297712 w 914524"/>
              <a:gd name="connsiteY12" fmla="*/ 129114 h 757930"/>
              <a:gd name="connsiteX13" fmla="*/ 276446 w 914524"/>
              <a:gd name="connsiteY13" fmla="*/ 150379 h 757930"/>
              <a:gd name="connsiteX14" fmla="*/ 244549 w 914524"/>
              <a:gd name="connsiteY14" fmla="*/ 161011 h 757930"/>
              <a:gd name="connsiteX15" fmla="*/ 202019 w 914524"/>
              <a:gd name="connsiteY15" fmla="*/ 235439 h 757930"/>
              <a:gd name="connsiteX16" fmla="*/ 180753 w 914524"/>
              <a:gd name="connsiteY16" fmla="*/ 299235 h 757930"/>
              <a:gd name="connsiteX17" fmla="*/ 85060 w 914524"/>
              <a:gd name="connsiteY17" fmla="*/ 352397 h 757930"/>
              <a:gd name="connsiteX18" fmla="*/ 53163 w 914524"/>
              <a:gd name="connsiteY18" fmla="*/ 416193 h 757930"/>
              <a:gd name="connsiteX19" fmla="*/ 10632 w 914524"/>
              <a:gd name="connsiteY19" fmla="*/ 469355 h 757930"/>
              <a:gd name="connsiteX20" fmla="*/ 0 w 914524"/>
              <a:gd name="connsiteY20" fmla="*/ 511886 h 757930"/>
              <a:gd name="connsiteX21" fmla="*/ 21265 w 914524"/>
              <a:gd name="connsiteY21" fmla="*/ 596946 h 757930"/>
              <a:gd name="connsiteX22" fmla="*/ 31898 w 914524"/>
              <a:gd name="connsiteY22" fmla="*/ 650109 h 757930"/>
              <a:gd name="connsiteX23" fmla="*/ 63795 w 914524"/>
              <a:gd name="connsiteY23" fmla="*/ 671374 h 757930"/>
              <a:gd name="connsiteX24" fmla="*/ 191386 w 914524"/>
              <a:gd name="connsiteY24" fmla="*/ 692639 h 757930"/>
              <a:gd name="connsiteX25" fmla="*/ 287079 w 914524"/>
              <a:gd name="connsiteY25" fmla="*/ 724537 h 757930"/>
              <a:gd name="connsiteX26" fmla="*/ 318977 w 914524"/>
              <a:gd name="connsiteY26" fmla="*/ 735169 h 757930"/>
              <a:gd name="connsiteX27" fmla="*/ 350874 w 914524"/>
              <a:gd name="connsiteY27" fmla="*/ 745802 h 757930"/>
              <a:gd name="connsiteX28" fmla="*/ 414670 w 914524"/>
              <a:gd name="connsiteY28" fmla="*/ 735169 h 757930"/>
              <a:gd name="connsiteX29" fmla="*/ 552893 w 914524"/>
              <a:gd name="connsiteY29" fmla="*/ 756435 h 757930"/>
              <a:gd name="connsiteX30" fmla="*/ 632083 w 914524"/>
              <a:gd name="connsiteY30" fmla="*/ 732954 h 757930"/>
              <a:gd name="connsiteX31" fmla="*/ 691116 w 914524"/>
              <a:gd name="connsiteY31" fmla="*/ 671374 h 757930"/>
              <a:gd name="connsiteX32" fmla="*/ 723014 w 914524"/>
              <a:gd name="connsiteY32" fmla="*/ 596946 h 757930"/>
              <a:gd name="connsiteX33" fmla="*/ 744279 w 914524"/>
              <a:gd name="connsiteY33" fmla="*/ 533151 h 757930"/>
              <a:gd name="connsiteX34" fmla="*/ 712381 w 914524"/>
              <a:gd name="connsiteY34" fmla="*/ 511886 h 757930"/>
              <a:gd name="connsiteX35" fmla="*/ 701749 w 914524"/>
              <a:gd name="connsiteY35" fmla="*/ 448090 h 757930"/>
              <a:gd name="connsiteX36" fmla="*/ 680484 w 914524"/>
              <a:gd name="connsiteY36" fmla="*/ 416193 h 757930"/>
              <a:gd name="connsiteX37" fmla="*/ 691116 w 914524"/>
              <a:gd name="connsiteY37" fmla="*/ 363030 h 757930"/>
              <a:gd name="connsiteX38" fmla="*/ 701749 w 914524"/>
              <a:gd name="connsiteY38" fmla="*/ 267337 h 757930"/>
              <a:gd name="connsiteX39" fmla="*/ 733646 w 914524"/>
              <a:gd name="connsiteY39" fmla="*/ 246072 h 757930"/>
              <a:gd name="connsiteX40" fmla="*/ 797442 w 914524"/>
              <a:gd name="connsiteY40" fmla="*/ 224807 h 757930"/>
              <a:gd name="connsiteX41" fmla="*/ 903767 w 914524"/>
              <a:gd name="connsiteY41" fmla="*/ 150379 h 757930"/>
              <a:gd name="connsiteX42" fmla="*/ 914400 w 914524"/>
              <a:gd name="connsiteY42" fmla="*/ 118481 h 757930"/>
              <a:gd name="connsiteX43" fmla="*/ 861237 w 914524"/>
              <a:gd name="connsiteY43" fmla="*/ 33421 h 757930"/>
              <a:gd name="connsiteX44" fmla="*/ 850605 w 914524"/>
              <a:gd name="connsiteY44" fmla="*/ 12155 h 757930"/>
              <a:gd name="connsiteX0" fmla="*/ 850605 w 914524"/>
              <a:gd name="connsiteY0" fmla="*/ 12155 h 761197"/>
              <a:gd name="connsiteX1" fmla="*/ 733646 w 914524"/>
              <a:gd name="connsiteY1" fmla="*/ 22788 h 761197"/>
              <a:gd name="connsiteX2" fmla="*/ 669851 w 914524"/>
              <a:gd name="connsiteY2" fmla="*/ 65318 h 761197"/>
              <a:gd name="connsiteX3" fmla="*/ 637953 w 914524"/>
              <a:gd name="connsiteY3" fmla="*/ 75951 h 761197"/>
              <a:gd name="connsiteX4" fmla="*/ 616688 w 914524"/>
              <a:gd name="connsiteY4" fmla="*/ 33421 h 761197"/>
              <a:gd name="connsiteX5" fmla="*/ 606056 w 914524"/>
              <a:gd name="connsiteY5" fmla="*/ 1523 h 761197"/>
              <a:gd name="connsiteX6" fmla="*/ 542260 w 914524"/>
              <a:gd name="connsiteY6" fmla="*/ 12155 h 761197"/>
              <a:gd name="connsiteX7" fmla="*/ 552893 w 914524"/>
              <a:gd name="connsiteY7" fmla="*/ 75951 h 761197"/>
              <a:gd name="connsiteX8" fmla="*/ 542260 w 914524"/>
              <a:gd name="connsiteY8" fmla="*/ 107848 h 761197"/>
              <a:gd name="connsiteX9" fmla="*/ 510363 w 914524"/>
              <a:gd name="connsiteY9" fmla="*/ 97216 h 761197"/>
              <a:gd name="connsiteX10" fmla="*/ 467832 w 914524"/>
              <a:gd name="connsiteY10" fmla="*/ 44053 h 761197"/>
              <a:gd name="connsiteX11" fmla="*/ 425302 w 914524"/>
              <a:gd name="connsiteY11" fmla="*/ 54686 h 761197"/>
              <a:gd name="connsiteX12" fmla="*/ 297712 w 914524"/>
              <a:gd name="connsiteY12" fmla="*/ 129114 h 761197"/>
              <a:gd name="connsiteX13" fmla="*/ 276446 w 914524"/>
              <a:gd name="connsiteY13" fmla="*/ 150379 h 761197"/>
              <a:gd name="connsiteX14" fmla="*/ 244549 w 914524"/>
              <a:gd name="connsiteY14" fmla="*/ 161011 h 761197"/>
              <a:gd name="connsiteX15" fmla="*/ 202019 w 914524"/>
              <a:gd name="connsiteY15" fmla="*/ 235439 h 761197"/>
              <a:gd name="connsiteX16" fmla="*/ 180753 w 914524"/>
              <a:gd name="connsiteY16" fmla="*/ 299235 h 761197"/>
              <a:gd name="connsiteX17" fmla="*/ 85060 w 914524"/>
              <a:gd name="connsiteY17" fmla="*/ 352397 h 761197"/>
              <a:gd name="connsiteX18" fmla="*/ 53163 w 914524"/>
              <a:gd name="connsiteY18" fmla="*/ 416193 h 761197"/>
              <a:gd name="connsiteX19" fmla="*/ 10632 w 914524"/>
              <a:gd name="connsiteY19" fmla="*/ 469355 h 761197"/>
              <a:gd name="connsiteX20" fmla="*/ 0 w 914524"/>
              <a:gd name="connsiteY20" fmla="*/ 511886 h 761197"/>
              <a:gd name="connsiteX21" fmla="*/ 21265 w 914524"/>
              <a:gd name="connsiteY21" fmla="*/ 596946 h 761197"/>
              <a:gd name="connsiteX22" fmla="*/ 31898 w 914524"/>
              <a:gd name="connsiteY22" fmla="*/ 650109 h 761197"/>
              <a:gd name="connsiteX23" fmla="*/ 63795 w 914524"/>
              <a:gd name="connsiteY23" fmla="*/ 671374 h 761197"/>
              <a:gd name="connsiteX24" fmla="*/ 191386 w 914524"/>
              <a:gd name="connsiteY24" fmla="*/ 692639 h 761197"/>
              <a:gd name="connsiteX25" fmla="*/ 287079 w 914524"/>
              <a:gd name="connsiteY25" fmla="*/ 724537 h 761197"/>
              <a:gd name="connsiteX26" fmla="*/ 318977 w 914524"/>
              <a:gd name="connsiteY26" fmla="*/ 735169 h 761197"/>
              <a:gd name="connsiteX27" fmla="*/ 350874 w 914524"/>
              <a:gd name="connsiteY27" fmla="*/ 745802 h 761197"/>
              <a:gd name="connsiteX28" fmla="*/ 414670 w 914524"/>
              <a:gd name="connsiteY28" fmla="*/ 735169 h 761197"/>
              <a:gd name="connsiteX29" fmla="*/ 540987 w 914524"/>
              <a:gd name="connsiteY29" fmla="*/ 761197 h 761197"/>
              <a:gd name="connsiteX30" fmla="*/ 632083 w 914524"/>
              <a:gd name="connsiteY30" fmla="*/ 732954 h 761197"/>
              <a:gd name="connsiteX31" fmla="*/ 691116 w 914524"/>
              <a:gd name="connsiteY31" fmla="*/ 671374 h 761197"/>
              <a:gd name="connsiteX32" fmla="*/ 723014 w 914524"/>
              <a:gd name="connsiteY32" fmla="*/ 596946 h 761197"/>
              <a:gd name="connsiteX33" fmla="*/ 744279 w 914524"/>
              <a:gd name="connsiteY33" fmla="*/ 533151 h 761197"/>
              <a:gd name="connsiteX34" fmla="*/ 712381 w 914524"/>
              <a:gd name="connsiteY34" fmla="*/ 511886 h 761197"/>
              <a:gd name="connsiteX35" fmla="*/ 701749 w 914524"/>
              <a:gd name="connsiteY35" fmla="*/ 448090 h 761197"/>
              <a:gd name="connsiteX36" fmla="*/ 680484 w 914524"/>
              <a:gd name="connsiteY36" fmla="*/ 416193 h 761197"/>
              <a:gd name="connsiteX37" fmla="*/ 691116 w 914524"/>
              <a:gd name="connsiteY37" fmla="*/ 363030 h 761197"/>
              <a:gd name="connsiteX38" fmla="*/ 701749 w 914524"/>
              <a:gd name="connsiteY38" fmla="*/ 267337 h 761197"/>
              <a:gd name="connsiteX39" fmla="*/ 733646 w 914524"/>
              <a:gd name="connsiteY39" fmla="*/ 246072 h 761197"/>
              <a:gd name="connsiteX40" fmla="*/ 797442 w 914524"/>
              <a:gd name="connsiteY40" fmla="*/ 224807 h 761197"/>
              <a:gd name="connsiteX41" fmla="*/ 903767 w 914524"/>
              <a:gd name="connsiteY41" fmla="*/ 150379 h 761197"/>
              <a:gd name="connsiteX42" fmla="*/ 914400 w 914524"/>
              <a:gd name="connsiteY42" fmla="*/ 118481 h 761197"/>
              <a:gd name="connsiteX43" fmla="*/ 861237 w 914524"/>
              <a:gd name="connsiteY43" fmla="*/ 33421 h 761197"/>
              <a:gd name="connsiteX44" fmla="*/ 850605 w 914524"/>
              <a:gd name="connsiteY44" fmla="*/ 12155 h 761197"/>
              <a:gd name="connsiteX0" fmla="*/ 850605 w 914524"/>
              <a:gd name="connsiteY0" fmla="*/ 12155 h 761197"/>
              <a:gd name="connsiteX1" fmla="*/ 733646 w 914524"/>
              <a:gd name="connsiteY1" fmla="*/ 22788 h 761197"/>
              <a:gd name="connsiteX2" fmla="*/ 669851 w 914524"/>
              <a:gd name="connsiteY2" fmla="*/ 65318 h 761197"/>
              <a:gd name="connsiteX3" fmla="*/ 637953 w 914524"/>
              <a:gd name="connsiteY3" fmla="*/ 75951 h 761197"/>
              <a:gd name="connsiteX4" fmla="*/ 616688 w 914524"/>
              <a:gd name="connsiteY4" fmla="*/ 33421 h 761197"/>
              <a:gd name="connsiteX5" fmla="*/ 606056 w 914524"/>
              <a:gd name="connsiteY5" fmla="*/ 1523 h 761197"/>
              <a:gd name="connsiteX6" fmla="*/ 542260 w 914524"/>
              <a:gd name="connsiteY6" fmla="*/ 12155 h 761197"/>
              <a:gd name="connsiteX7" fmla="*/ 552893 w 914524"/>
              <a:gd name="connsiteY7" fmla="*/ 75951 h 761197"/>
              <a:gd name="connsiteX8" fmla="*/ 542260 w 914524"/>
              <a:gd name="connsiteY8" fmla="*/ 107848 h 761197"/>
              <a:gd name="connsiteX9" fmla="*/ 510363 w 914524"/>
              <a:gd name="connsiteY9" fmla="*/ 97216 h 761197"/>
              <a:gd name="connsiteX10" fmla="*/ 467832 w 914524"/>
              <a:gd name="connsiteY10" fmla="*/ 44053 h 761197"/>
              <a:gd name="connsiteX11" fmla="*/ 425302 w 914524"/>
              <a:gd name="connsiteY11" fmla="*/ 54686 h 761197"/>
              <a:gd name="connsiteX12" fmla="*/ 297712 w 914524"/>
              <a:gd name="connsiteY12" fmla="*/ 129114 h 761197"/>
              <a:gd name="connsiteX13" fmla="*/ 276446 w 914524"/>
              <a:gd name="connsiteY13" fmla="*/ 150379 h 761197"/>
              <a:gd name="connsiteX14" fmla="*/ 244549 w 914524"/>
              <a:gd name="connsiteY14" fmla="*/ 161011 h 761197"/>
              <a:gd name="connsiteX15" fmla="*/ 202019 w 914524"/>
              <a:gd name="connsiteY15" fmla="*/ 235439 h 761197"/>
              <a:gd name="connsiteX16" fmla="*/ 180753 w 914524"/>
              <a:gd name="connsiteY16" fmla="*/ 299235 h 761197"/>
              <a:gd name="connsiteX17" fmla="*/ 85060 w 914524"/>
              <a:gd name="connsiteY17" fmla="*/ 352397 h 761197"/>
              <a:gd name="connsiteX18" fmla="*/ 53163 w 914524"/>
              <a:gd name="connsiteY18" fmla="*/ 416193 h 761197"/>
              <a:gd name="connsiteX19" fmla="*/ 10632 w 914524"/>
              <a:gd name="connsiteY19" fmla="*/ 469355 h 761197"/>
              <a:gd name="connsiteX20" fmla="*/ 0 w 914524"/>
              <a:gd name="connsiteY20" fmla="*/ 511886 h 761197"/>
              <a:gd name="connsiteX21" fmla="*/ 21265 w 914524"/>
              <a:gd name="connsiteY21" fmla="*/ 596946 h 761197"/>
              <a:gd name="connsiteX22" fmla="*/ 31898 w 914524"/>
              <a:gd name="connsiteY22" fmla="*/ 650109 h 761197"/>
              <a:gd name="connsiteX23" fmla="*/ 63795 w 914524"/>
              <a:gd name="connsiteY23" fmla="*/ 671374 h 761197"/>
              <a:gd name="connsiteX24" fmla="*/ 191386 w 914524"/>
              <a:gd name="connsiteY24" fmla="*/ 692639 h 761197"/>
              <a:gd name="connsiteX25" fmla="*/ 287079 w 914524"/>
              <a:gd name="connsiteY25" fmla="*/ 724537 h 761197"/>
              <a:gd name="connsiteX26" fmla="*/ 318977 w 914524"/>
              <a:gd name="connsiteY26" fmla="*/ 735169 h 761197"/>
              <a:gd name="connsiteX27" fmla="*/ 350874 w 914524"/>
              <a:gd name="connsiteY27" fmla="*/ 745802 h 761197"/>
              <a:gd name="connsiteX28" fmla="*/ 414670 w 914524"/>
              <a:gd name="connsiteY28" fmla="*/ 735169 h 761197"/>
              <a:gd name="connsiteX29" fmla="*/ 540987 w 914524"/>
              <a:gd name="connsiteY29" fmla="*/ 761197 h 761197"/>
              <a:gd name="connsiteX30" fmla="*/ 634464 w 914524"/>
              <a:gd name="connsiteY30" fmla="*/ 749623 h 761197"/>
              <a:gd name="connsiteX31" fmla="*/ 691116 w 914524"/>
              <a:gd name="connsiteY31" fmla="*/ 671374 h 761197"/>
              <a:gd name="connsiteX32" fmla="*/ 723014 w 914524"/>
              <a:gd name="connsiteY32" fmla="*/ 596946 h 761197"/>
              <a:gd name="connsiteX33" fmla="*/ 744279 w 914524"/>
              <a:gd name="connsiteY33" fmla="*/ 533151 h 761197"/>
              <a:gd name="connsiteX34" fmla="*/ 712381 w 914524"/>
              <a:gd name="connsiteY34" fmla="*/ 511886 h 761197"/>
              <a:gd name="connsiteX35" fmla="*/ 701749 w 914524"/>
              <a:gd name="connsiteY35" fmla="*/ 448090 h 761197"/>
              <a:gd name="connsiteX36" fmla="*/ 680484 w 914524"/>
              <a:gd name="connsiteY36" fmla="*/ 416193 h 761197"/>
              <a:gd name="connsiteX37" fmla="*/ 691116 w 914524"/>
              <a:gd name="connsiteY37" fmla="*/ 363030 h 761197"/>
              <a:gd name="connsiteX38" fmla="*/ 701749 w 914524"/>
              <a:gd name="connsiteY38" fmla="*/ 267337 h 761197"/>
              <a:gd name="connsiteX39" fmla="*/ 733646 w 914524"/>
              <a:gd name="connsiteY39" fmla="*/ 246072 h 761197"/>
              <a:gd name="connsiteX40" fmla="*/ 797442 w 914524"/>
              <a:gd name="connsiteY40" fmla="*/ 224807 h 761197"/>
              <a:gd name="connsiteX41" fmla="*/ 903767 w 914524"/>
              <a:gd name="connsiteY41" fmla="*/ 150379 h 761197"/>
              <a:gd name="connsiteX42" fmla="*/ 914400 w 914524"/>
              <a:gd name="connsiteY42" fmla="*/ 118481 h 761197"/>
              <a:gd name="connsiteX43" fmla="*/ 861237 w 914524"/>
              <a:gd name="connsiteY43" fmla="*/ 33421 h 761197"/>
              <a:gd name="connsiteX44" fmla="*/ 850605 w 914524"/>
              <a:gd name="connsiteY44" fmla="*/ 12155 h 761197"/>
              <a:gd name="connsiteX0" fmla="*/ 850605 w 914524"/>
              <a:gd name="connsiteY0" fmla="*/ 12155 h 764799"/>
              <a:gd name="connsiteX1" fmla="*/ 733646 w 914524"/>
              <a:gd name="connsiteY1" fmla="*/ 22788 h 764799"/>
              <a:gd name="connsiteX2" fmla="*/ 669851 w 914524"/>
              <a:gd name="connsiteY2" fmla="*/ 65318 h 764799"/>
              <a:gd name="connsiteX3" fmla="*/ 637953 w 914524"/>
              <a:gd name="connsiteY3" fmla="*/ 75951 h 764799"/>
              <a:gd name="connsiteX4" fmla="*/ 616688 w 914524"/>
              <a:gd name="connsiteY4" fmla="*/ 33421 h 764799"/>
              <a:gd name="connsiteX5" fmla="*/ 606056 w 914524"/>
              <a:gd name="connsiteY5" fmla="*/ 1523 h 764799"/>
              <a:gd name="connsiteX6" fmla="*/ 542260 w 914524"/>
              <a:gd name="connsiteY6" fmla="*/ 12155 h 764799"/>
              <a:gd name="connsiteX7" fmla="*/ 552893 w 914524"/>
              <a:gd name="connsiteY7" fmla="*/ 75951 h 764799"/>
              <a:gd name="connsiteX8" fmla="*/ 542260 w 914524"/>
              <a:gd name="connsiteY8" fmla="*/ 107848 h 764799"/>
              <a:gd name="connsiteX9" fmla="*/ 510363 w 914524"/>
              <a:gd name="connsiteY9" fmla="*/ 97216 h 764799"/>
              <a:gd name="connsiteX10" fmla="*/ 467832 w 914524"/>
              <a:gd name="connsiteY10" fmla="*/ 44053 h 764799"/>
              <a:gd name="connsiteX11" fmla="*/ 425302 w 914524"/>
              <a:gd name="connsiteY11" fmla="*/ 54686 h 764799"/>
              <a:gd name="connsiteX12" fmla="*/ 297712 w 914524"/>
              <a:gd name="connsiteY12" fmla="*/ 129114 h 764799"/>
              <a:gd name="connsiteX13" fmla="*/ 276446 w 914524"/>
              <a:gd name="connsiteY13" fmla="*/ 150379 h 764799"/>
              <a:gd name="connsiteX14" fmla="*/ 244549 w 914524"/>
              <a:gd name="connsiteY14" fmla="*/ 161011 h 764799"/>
              <a:gd name="connsiteX15" fmla="*/ 202019 w 914524"/>
              <a:gd name="connsiteY15" fmla="*/ 235439 h 764799"/>
              <a:gd name="connsiteX16" fmla="*/ 180753 w 914524"/>
              <a:gd name="connsiteY16" fmla="*/ 299235 h 764799"/>
              <a:gd name="connsiteX17" fmla="*/ 85060 w 914524"/>
              <a:gd name="connsiteY17" fmla="*/ 352397 h 764799"/>
              <a:gd name="connsiteX18" fmla="*/ 53163 w 914524"/>
              <a:gd name="connsiteY18" fmla="*/ 416193 h 764799"/>
              <a:gd name="connsiteX19" fmla="*/ 10632 w 914524"/>
              <a:gd name="connsiteY19" fmla="*/ 469355 h 764799"/>
              <a:gd name="connsiteX20" fmla="*/ 0 w 914524"/>
              <a:gd name="connsiteY20" fmla="*/ 511886 h 764799"/>
              <a:gd name="connsiteX21" fmla="*/ 21265 w 914524"/>
              <a:gd name="connsiteY21" fmla="*/ 596946 h 764799"/>
              <a:gd name="connsiteX22" fmla="*/ 31898 w 914524"/>
              <a:gd name="connsiteY22" fmla="*/ 650109 h 764799"/>
              <a:gd name="connsiteX23" fmla="*/ 63795 w 914524"/>
              <a:gd name="connsiteY23" fmla="*/ 671374 h 764799"/>
              <a:gd name="connsiteX24" fmla="*/ 191386 w 914524"/>
              <a:gd name="connsiteY24" fmla="*/ 692639 h 764799"/>
              <a:gd name="connsiteX25" fmla="*/ 287079 w 914524"/>
              <a:gd name="connsiteY25" fmla="*/ 724537 h 764799"/>
              <a:gd name="connsiteX26" fmla="*/ 318977 w 914524"/>
              <a:gd name="connsiteY26" fmla="*/ 735169 h 764799"/>
              <a:gd name="connsiteX27" fmla="*/ 350874 w 914524"/>
              <a:gd name="connsiteY27" fmla="*/ 745802 h 764799"/>
              <a:gd name="connsiteX28" fmla="*/ 414670 w 914524"/>
              <a:gd name="connsiteY28" fmla="*/ 735169 h 764799"/>
              <a:gd name="connsiteX29" fmla="*/ 540987 w 914524"/>
              <a:gd name="connsiteY29" fmla="*/ 761197 h 764799"/>
              <a:gd name="connsiteX30" fmla="*/ 610929 w 914524"/>
              <a:gd name="connsiteY30" fmla="*/ 764021 h 764799"/>
              <a:gd name="connsiteX31" fmla="*/ 634464 w 914524"/>
              <a:gd name="connsiteY31" fmla="*/ 749623 h 764799"/>
              <a:gd name="connsiteX32" fmla="*/ 691116 w 914524"/>
              <a:gd name="connsiteY32" fmla="*/ 671374 h 764799"/>
              <a:gd name="connsiteX33" fmla="*/ 723014 w 914524"/>
              <a:gd name="connsiteY33" fmla="*/ 596946 h 764799"/>
              <a:gd name="connsiteX34" fmla="*/ 744279 w 914524"/>
              <a:gd name="connsiteY34" fmla="*/ 533151 h 764799"/>
              <a:gd name="connsiteX35" fmla="*/ 712381 w 914524"/>
              <a:gd name="connsiteY35" fmla="*/ 511886 h 764799"/>
              <a:gd name="connsiteX36" fmla="*/ 701749 w 914524"/>
              <a:gd name="connsiteY36" fmla="*/ 448090 h 764799"/>
              <a:gd name="connsiteX37" fmla="*/ 680484 w 914524"/>
              <a:gd name="connsiteY37" fmla="*/ 416193 h 764799"/>
              <a:gd name="connsiteX38" fmla="*/ 691116 w 914524"/>
              <a:gd name="connsiteY38" fmla="*/ 363030 h 764799"/>
              <a:gd name="connsiteX39" fmla="*/ 701749 w 914524"/>
              <a:gd name="connsiteY39" fmla="*/ 267337 h 764799"/>
              <a:gd name="connsiteX40" fmla="*/ 733646 w 914524"/>
              <a:gd name="connsiteY40" fmla="*/ 246072 h 764799"/>
              <a:gd name="connsiteX41" fmla="*/ 797442 w 914524"/>
              <a:gd name="connsiteY41" fmla="*/ 224807 h 764799"/>
              <a:gd name="connsiteX42" fmla="*/ 903767 w 914524"/>
              <a:gd name="connsiteY42" fmla="*/ 150379 h 764799"/>
              <a:gd name="connsiteX43" fmla="*/ 914400 w 914524"/>
              <a:gd name="connsiteY43" fmla="*/ 118481 h 764799"/>
              <a:gd name="connsiteX44" fmla="*/ 861237 w 914524"/>
              <a:gd name="connsiteY44" fmla="*/ 33421 h 764799"/>
              <a:gd name="connsiteX45" fmla="*/ 850605 w 914524"/>
              <a:gd name="connsiteY45" fmla="*/ 12155 h 764799"/>
              <a:gd name="connsiteX0" fmla="*/ 850605 w 914524"/>
              <a:gd name="connsiteY0" fmla="*/ 12155 h 764799"/>
              <a:gd name="connsiteX1" fmla="*/ 733646 w 914524"/>
              <a:gd name="connsiteY1" fmla="*/ 22788 h 764799"/>
              <a:gd name="connsiteX2" fmla="*/ 669851 w 914524"/>
              <a:gd name="connsiteY2" fmla="*/ 65318 h 764799"/>
              <a:gd name="connsiteX3" fmla="*/ 637953 w 914524"/>
              <a:gd name="connsiteY3" fmla="*/ 75951 h 764799"/>
              <a:gd name="connsiteX4" fmla="*/ 616688 w 914524"/>
              <a:gd name="connsiteY4" fmla="*/ 33421 h 764799"/>
              <a:gd name="connsiteX5" fmla="*/ 606056 w 914524"/>
              <a:gd name="connsiteY5" fmla="*/ 1523 h 764799"/>
              <a:gd name="connsiteX6" fmla="*/ 542260 w 914524"/>
              <a:gd name="connsiteY6" fmla="*/ 12155 h 764799"/>
              <a:gd name="connsiteX7" fmla="*/ 552893 w 914524"/>
              <a:gd name="connsiteY7" fmla="*/ 75951 h 764799"/>
              <a:gd name="connsiteX8" fmla="*/ 542260 w 914524"/>
              <a:gd name="connsiteY8" fmla="*/ 107848 h 764799"/>
              <a:gd name="connsiteX9" fmla="*/ 510363 w 914524"/>
              <a:gd name="connsiteY9" fmla="*/ 97216 h 764799"/>
              <a:gd name="connsiteX10" fmla="*/ 467832 w 914524"/>
              <a:gd name="connsiteY10" fmla="*/ 44053 h 764799"/>
              <a:gd name="connsiteX11" fmla="*/ 425302 w 914524"/>
              <a:gd name="connsiteY11" fmla="*/ 54686 h 764799"/>
              <a:gd name="connsiteX12" fmla="*/ 297712 w 914524"/>
              <a:gd name="connsiteY12" fmla="*/ 129114 h 764799"/>
              <a:gd name="connsiteX13" fmla="*/ 276446 w 914524"/>
              <a:gd name="connsiteY13" fmla="*/ 150379 h 764799"/>
              <a:gd name="connsiteX14" fmla="*/ 244549 w 914524"/>
              <a:gd name="connsiteY14" fmla="*/ 161011 h 764799"/>
              <a:gd name="connsiteX15" fmla="*/ 202019 w 914524"/>
              <a:gd name="connsiteY15" fmla="*/ 235439 h 764799"/>
              <a:gd name="connsiteX16" fmla="*/ 180753 w 914524"/>
              <a:gd name="connsiteY16" fmla="*/ 299235 h 764799"/>
              <a:gd name="connsiteX17" fmla="*/ 85060 w 914524"/>
              <a:gd name="connsiteY17" fmla="*/ 352397 h 764799"/>
              <a:gd name="connsiteX18" fmla="*/ 53163 w 914524"/>
              <a:gd name="connsiteY18" fmla="*/ 416193 h 764799"/>
              <a:gd name="connsiteX19" fmla="*/ 10632 w 914524"/>
              <a:gd name="connsiteY19" fmla="*/ 469355 h 764799"/>
              <a:gd name="connsiteX20" fmla="*/ 0 w 914524"/>
              <a:gd name="connsiteY20" fmla="*/ 511886 h 764799"/>
              <a:gd name="connsiteX21" fmla="*/ 21265 w 914524"/>
              <a:gd name="connsiteY21" fmla="*/ 596946 h 764799"/>
              <a:gd name="connsiteX22" fmla="*/ 31898 w 914524"/>
              <a:gd name="connsiteY22" fmla="*/ 650109 h 764799"/>
              <a:gd name="connsiteX23" fmla="*/ 47127 w 914524"/>
              <a:gd name="connsiteY23" fmla="*/ 683281 h 764799"/>
              <a:gd name="connsiteX24" fmla="*/ 191386 w 914524"/>
              <a:gd name="connsiteY24" fmla="*/ 692639 h 764799"/>
              <a:gd name="connsiteX25" fmla="*/ 287079 w 914524"/>
              <a:gd name="connsiteY25" fmla="*/ 724537 h 764799"/>
              <a:gd name="connsiteX26" fmla="*/ 318977 w 914524"/>
              <a:gd name="connsiteY26" fmla="*/ 735169 h 764799"/>
              <a:gd name="connsiteX27" fmla="*/ 350874 w 914524"/>
              <a:gd name="connsiteY27" fmla="*/ 745802 h 764799"/>
              <a:gd name="connsiteX28" fmla="*/ 414670 w 914524"/>
              <a:gd name="connsiteY28" fmla="*/ 735169 h 764799"/>
              <a:gd name="connsiteX29" fmla="*/ 540987 w 914524"/>
              <a:gd name="connsiteY29" fmla="*/ 761197 h 764799"/>
              <a:gd name="connsiteX30" fmla="*/ 610929 w 914524"/>
              <a:gd name="connsiteY30" fmla="*/ 764021 h 764799"/>
              <a:gd name="connsiteX31" fmla="*/ 634464 w 914524"/>
              <a:gd name="connsiteY31" fmla="*/ 749623 h 764799"/>
              <a:gd name="connsiteX32" fmla="*/ 691116 w 914524"/>
              <a:gd name="connsiteY32" fmla="*/ 671374 h 764799"/>
              <a:gd name="connsiteX33" fmla="*/ 723014 w 914524"/>
              <a:gd name="connsiteY33" fmla="*/ 596946 h 764799"/>
              <a:gd name="connsiteX34" fmla="*/ 744279 w 914524"/>
              <a:gd name="connsiteY34" fmla="*/ 533151 h 764799"/>
              <a:gd name="connsiteX35" fmla="*/ 712381 w 914524"/>
              <a:gd name="connsiteY35" fmla="*/ 511886 h 764799"/>
              <a:gd name="connsiteX36" fmla="*/ 701749 w 914524"/>
              <a:gd name="connsiteY36" fmla="*/ 448090 h 764799"/>
              <a:gd name="connsiteX37" fmla="*/ 680484 w 914524"/>
              <a:gd name="connsiteY37" fmla="*/ 416193 h 764799"/>
              <a:gd name="connsiteX38" fmla="*/ 691116 w 914524"/>
              <a:gd name="connsiteY38" fmla="*/ 363030 h 764799"/>
              <a:gd name="connsiteX39" fmla="*/ 701749 w 914524"/>
              <a:gd name="connsiteY39" fmla="*/ 267337 h 764799"/>
              <a:gd name="connsiteX40" fmla="*/ 733646 w 914524"/>
              <a:gd name="connsiteY40" fmla="*/ 246072 h 764799"/>
              <a:gd name="connsiteX41" fmla="*/ 797442 w 914524"/>
              <a:gd name="connsiteY41" fmla="*/ 224807 h 764799"/>
              <a:gd name="connsiteX42" fmla="*/ 903767 w 914524"/>
              <a:gd name="connsiteY42" fmla="*/ 150379 h 764799"/>
              <a:gd name="connsiteX43" fmla="*/ 914400 w 914524"/>
              <a:gd name="connsiteY43" fmla="*/ 118481 h 764799"/>
              <a:gd name="connsiteX44" fmla="*/ 861237 w 914524"/>
              <a:gd name="connsiteY44" fmla="*/ 33421 h 764799"/>
              <a:gd name="connsiteX45" fmla="*/ 850605 w 914524"/>
              <a:gd name="connsiteY45" fmla="*/ 12155 h 764799"/>
              <a:gd name="connsiteX0" fmla="*/ 850605 w 914524"/>
              <a:gd name="connsiteY0" fmla="*/ 12155 h 764799"/>
              <a:gd name="connsiteX1" fmla="*/ 733646 w 914524"/>
              <a:gd name="connsiteY1" fmla="*/ 22788 h 764799"/>
              <a:gd name="connsiteX2" fmla="*/ 669851 w 914524"/>
              <a:gd name="connsiteY2" fmla="*/ 65318 h 764799"/>
              <a:gd name="connsiteX3" fmla="*/ 637953 w 914524"/>
              <a:gd name="connsiteY3" fmla="*/ 75951 h 764799"/>
              <a:gd name="connsiteX4" fmla="*/ 616688 w 914524"/>
              <a:gd name="connsiteY4" fmla="*/ 33421 h 764799"/>
              <a:gd name="connsiteX5" fmla="*/ 606056 w 914524"/>
              <a:gd name="connsiteY5" fmla="*/ 1523 h 764799"/>
              <a:gd name="connsiteX6" fmla="*/ 542260 w 914524"/>
              <a:gd name="connsiteY6" fmla="*/ 12155 h 764799"/>
              <a:gd name="connsiteX7" fmla="*/ 552893 w 914524"/>
              <a:gd name="connsiteY7" fmla="*/ 75951 h 764799"/>
              <a:gd name="connsiteX8" fmla="*/ 542260 w 914524"/>
              <a:gd name="connsiteY8" fmla="*/ 107848 h 764799"/>
              <a:gd name="connsiteX9" fmla="*/ 510363 w 914524"/>
              <a:gd name="connsiteY9" fmla="*/ 97216 h 764799"/>
              <a:gd name="connsiteX10" fmla="*/ 467832 w 914524"/>
              <a:gd name="connsiteY10" fmla="*/ 44053 h 764799"/>
              <a:gd name="connsiteX11" fmla="*/ 425302 w 914524"/>
              <a:gd name="connsiteY11" fmla="*/ 54686 h 764799"/>
              <a:gd name="connsiteX12" fmla="*/ 297712 w 914524"/>
              <a:gd name="connsiteY12" fmla="*/ 129114 h 764799"/>
              <a:gd name="connsiteX13" fmla="*/ 276446 w 914524"/>
              <a:gd name="connsiteY13" fmla="*/ 150379 h 764799"/>
              <a:gd name="connsiteX14" fmla="*/ 244549 w 914524"/>
              <a:gd name="connsiteY14" fmla="*/ 161011 h 764799"/>
              <a:gd name="connsiteX15" fmla="*/ 202019 w 914524"/>
              <a:gd name="connsiteY15" fmla="*/ 235439 h 764799"/>
              <a:gd name="connsiteX16" fmla="*/ 180753 w 914524"/>
              <a:gd name="connsiteY16" fmla="*/ 299235 h 764799"/>
              <a:gd name="connsiteX17" fmla="*/ 85060 w 914524"/>
              <a:gd name="connsiteY17" fmla="*/ 352397 h 764799"/>
              <a:gd name="connsiteX18" fmla="*/ 53163 w 914524"/>
              <a:gd name="connsiteY18" fmla="*/ 416193 h 764799"/>
              <a:gd name="connsiteX19" fmla="*/ 10632 w 914524"/>
              <a:gd name="connsiteY19" fmla="*/ 469355 h 764799"/>
              <a:gd name="connsiteX20" fmla="*/ 0 w 914524"/>
              <a:gd name="connsiteY20" fmla="*/ 511886 h 764799"/>
              <a:gd name="connsiteX21" fmla="*/ 21265 w 914524"/>
              <a:gd name="connsiteY21" fmla="*/ 596946 h 764799"/>
              <a:gd name="connsiteX22" fmla="*/ 22373 w 914524"/>
              <a:gd name="connsiteY22" fmla="*/ 645347 h 764799"/>
              <a:gd name="connsiteX23" fmla="*/ 47127 w 914524"/>
              <a:gd name="connsiteY23" fmla="*/ 683281 h 764799"/>
              <a:gd name="connsiteX24" fmla="*/ 191386 w 914524"/>
              <a:gd name="connsiteY24" fmla="*/ 692639 h 764799"/>
              <a:gd name="connsiteX25" fmla="*/ 287079 w 914524"/>
              <a:gd name="connsiteY25" fmla="*/ 724537 h 764799"/>
              <a:gd name="connsiteX26" fmla="*/ 318977 w 914524"/>
              <a:gd name="connsiteY26" fmla="*/ 735169 h 764799"/>
              <a:gd name="connsiteX27" fmla="*/ 350874 w 914524"/>
              <a:gd name="connsiteY27" fmla="*/ 745802 h 764799"/>
              <a:gd name="connsiteX28" fmla="*/ 414670 w 914524"/>
              <a:gd name="connsiteY28" fmla="*/ 735169 h 764799"/>
              <a:gd name="connsiteX29" fmla="*/ 540987 w 914524"/>
              <a:gd name="connsiteY29" fmla="*/ 761197 h 764799"/>
              <a:gd name="connsiteX30" fmla="*/ 610929 w 914524"/>
              <a:gd name="connsiteY30" fmla="*/ 764021 h 764799"/>
              <a:gd name="connsiteX31" fmla="*/ 634464 w 914524"/>
              <a:gd name="connsiteY31" fmla="*/ 749623 h 764799"/>
              <a:gd name="connsiteX32" fmla="*/ 691116 w 914524"/>
              <a:gd name="connsiteY32" fmla="*/ 671374 h 764799"/>
              <a:gd name="connsiteX33" fmla="*/ 723014 w 914524"/>
              <a:gd name="connsiteY33" fmla="*/ 596946 h 764799"/>
              <a:gd name="connsiteX34" fmla="*/ 744279 w 914524"/>
              <a:gd name="connsiteY34" fmla="*/ 533151 h 764799"/>
              <a:gd name="connsiteX35" fmla="*/ 712381 w 914524"/>
              <a:gd name="connsiteY35" fmla="*/ 511886 h 764799"/>
              <a:gd name="connsiteX36" fmla="*/ 701749 w 914524"/>
              <a:gd name="connsiteY36" fmla="*/ 448090 h 764799"/>
              <a:gd name="connsiteX37" fmla="*/ 680484 w 914524"/>
              <a:gd name="connsiteY37" fmla="*/ 416193 h 764799"/>
              <a:gd name="connsiteX38" fmla="*/ 691116 w 914524"/>
              <a:gd name="connsiteY38" fmla="*/ 363030 h 764799"/>
              <a:gd name="connsiteX39" fmla="*/ 701749 w 914524"/>
              <a:gd name="connsiteY39" fmla="*/ 267337 h 764799"/>
              <a:gd name="connsiteX40" fmla="*/ 733646 w 914524"/>
              <a:gd name="connsiteY40" fmla="*/ 246072 h 764799"/>
              <a:gd name="connsiteX41" fmla="*/ 797442 w 914524"/>
              <a:gd name="connsiteY41" fmla="*/ 224807 h 764799"/>
              <a:gd name="connsiteX42" fmla="*/ 903767 w 914524"/>
              <a:gd name="connsiteY42" fmla="*/ 150379 h 764799"/>
              <a:gd name="connsiteX43" fmla="*/ 914400 w 914524"/>
              <a:gd name="connsiteY43" fmla="*/ 118481 h 764799"/>
              <a:gd name="connsiteX44" fmla="*/ 861237 w 914524"/>
              <a:gd name="connsiteY44" fmla="*/ 33421 h 764799"/>
              <a:gd name="connsiteX45" fmla="*/ 850605 w 914524"/>
              <a:gd name="connsiteY45" fmla="*/ 12155 h 764799"/>
              <a:gd name="connsiteX0" fmla="*/ 850605 w 914524"/>
              <a:gd name="connsiteY0" fmla="*/ 12155 h 764799"/>
              <a:gd name="connsiteX1" fmla="*/ 733646 w 914524"/>
              <a:gd name="connsiteY1" fmla="*/ 22788 h 764799"/>
              <a:gd name="connsiteX2" fmla="*/ 669851 w 914524"/>
              <a:gd name="connsiteY2" fmla="*/ 65318 h 764799"/>
              <a:gd name="connsiteX3" fmla="*/ 637953 w 914524"/>
              <a:gd name="connsiteY3" fmla="*/ 75951 h 764799"/>
              <a:gd name="connsiteX4" fmla="*/ 616688 w 914524"/>
              <a:gd name="connsiteY4" fmla="*/ 33421 h 764799"/>
              <a:gd name="connsiteX5" fmla="*/ 606056 w 914524"/>
              <a:gd name="connsiteY5" fmla="*/ 1523 h 764799"/>
              <a:gd name="connsiteX6" fmla="*/ 542260 w 914524"/>
              <a:gd name="connsiteY6" fmla="*/ 12155 h 764799"/>
              <a:gd name="connsiteX7" fmla="*/ 552893 w 914524"/>
              <a:gd name="connsiteY7" fmla="*/ 75951 h 764799"/>
              <a:gd name="connsiteX8" fmla="*/ 542260 w 914524"/>
              <a:gd name="connsiteY8" fmla="*/ 107848 h 764799"/>
              <a:gd name="connsiteX9" fmla="*/ 510363 w 914524"/>
              <a:gd name="connsiteY9" fmla="*/ 97216 h 764799"/>
              <a:gd name="connsiteX10" fmla="*/ 467832 w 914524"/>
              <a:gd name="connsiteY10" fmla="*/ 44053 h 764799"/>
              <a:gd name="connsiteX11" fmla="*/ 425302 w 914524"/>
              <a:gd name="connsiteY11" fmla="*/ 54686 h 764799"/>
              <a:gd name="connsiteX12" fmla="*/ 297712 w 914524"/>
              <a:gd name="connsiteY12" fmla="*/ 129114 h 764799"/>
              <a:gd name="connsiteX13" fmla="*/ 276446 w 914524"/>
              <a:gd name="connsiteY13" fmla="*/ 150379 h 764799"/>
              <a:gd name="connsiteX14" fmla="*/ 244549 w 914524"/>
              <a:gd name="connsiteY14" fmla="*/ 161011 h 764799"/>
              <a:gd name="connsiteX15" fmla="*/ 202019 w 914524"/>
              <a:gd name="connsiteY15" fmla="*/ 235439 h 764799"/>
              <a:gd name="connsiteX16" fmla="*/ 180753 w 914524"/>
              <a:gd name="connsiteY16" fmla="*/ 299235 h 764799"/>
              <a:gd name="connsiteX17" fmla="*/ 85060 w 914524"/>
              <a:gd name="connsiteY17" fmla="*/ 352397 h 764799"/>
              <a:gd name="connsiteX18" fmla="*/ 53163 w 914524"/>
              <a:gd name="connsiteY18" fmla="*/ 416193 h 764799"/>
              <a:gd name="connsiteX19" fmla="*/ 10632 w 914524"/>
              <a:gd name="connsiteY19" fmla="*/ 469355 h 764799"/>
              <a:gd name="connsiteX20" fmla="*/ 0 w 914524"/>
              <a:gd name="connsiteY20" fmla="*/ 511886 h 764799"/>
              <a:gd name="connsiteX21" fmla="*/ 21265 w 914524"/>
              <a:gd name="connsiteY21" fmla="*/ 596946 h 764799"/>
              <a:gd name="connsiteX22" fmla="*/ 22373 w 914524"/>
              <a:gd name="connsiteY22" fmla="*/ 645347 h 764799"/>
              <a:gd name="connsiteX23" fmla="*/ 47127 w 914524"/>
              <a:gd name="connsiteY23" fmla="*/ 683281 h 764799"/>
              <a:gd name="connsiteX24" fmla="*/ 191386 w 914524"/>
              <a:gd name="connsiteY24" fmla="*/ 692639 h 764799"/>
              <a:gd name="connsiteX25" fmla="*/ 287079 w 914524"/>
              <a:gd name="connsiteY25" fmla="*/ 724537 h 764799"/>
              <a:gd name="connsiteX26" fmla="*/ 318977 w 914524"/>
              <a:gd name="connsiteY26" fmla="*/ 735169 h 764799"/>
              <a:gd name="connsiteX27" fmla="*/ 350874 w 914524"/>
              <a:gd name="connsiteY27" fmla="*/ 745802 h 764799"/>
              <a:gd name="connsiteX28" fmla="*/ 414670 w 914524"/>
              <a:gd name="connsiteY28" fmla="*/ 735169 h 764799"/>
              <a:gd name="connsiteX29" fmla="*/ 540987 w 914524"/>
              <a:gd name="connsiteY29" fmla="*/ 761197 h 764799"/>
              <a:gd name="connsiteX30" fmla="*/ 610929 w 914524"/>
              <a:gd name="connsiteY30" fmla="*/ 764021 h 764799"/>
              <a:gd name="connsiteX31" fmla="*/ 634464 w 914524"/>
              <a:gd name="connsiteY31" fmla="*/ 749623 h 764799"/>
              <a:gd name="connsiteX32" fmla="*/ 691116 w 914524"/>
              <a:gd name="connsiteY32" fmla="*/ 671374 h 764799"/>
              <a:gd name="connsiteX33" fmla="*/ 723014 w 914524"/>
              <a:gd name="connsiteY33" fmla="*/ 596946 h 764799"/>
              <a:gd name="connsiteX34" fmla="*/ 744279 w 914524"/>
              <a:gd name="connsiteY34" fmla="*/ 533151 h 764799"/>
              <a:gd name="connsiteX35" fmla="*/ 712381 w 914524"/>
              <a:gd name="connsiteY35" fmla="*/ 511886 h 764799"/>
              <a:gd name="connsiteX36" fmla="*/ 701749 w 914524"/>
              <a:gd name="connsiteY36" fmla="*/ 448090 h 764799"/>
              <a:gd name="connsiteX37" fmla="*/ 680484 w 914524"/>
              <a:gd name="connsiteY37" fmla="*/ 416193 h 764799"/>
              <a:gd name="connsiteX38" fmla="*/ 691116 w 914524"/>
              <a:gd name="connsiteY38" fmla="*/ 363030 h 764799"/>
              <a:gd name="connsiteX39" fmla="*/ 701749 w 914524"/>
              <a:gd name="connsiteY39" fmla="*/ 267337 h 764799"/>
              <a:gd name="connsiteX40" fmla="*/ 733646 w 914524"/>
              <a:gd name="connsiteY40" fmla="*/ 246072 h 764799"/>
              <a:gd name="connsiteX41" fmla="*/ 797442 w 914524"/>
              <a:gd name="connsiteY41" fmla="*/ 224807 h 764799"/>
              <a:gd name="connsiteX42" fmla="*/ 903767 w 914524"/>
              <a:gd name="connsiteY42" fmla="*/ 150379 h 764799"/>
              <a:gd name="connsiteX43" fmla="*/ 914400 w 914524"/>
              <a:gd name="connsiteY43" fmla="*/ 118481 h 764799"/>
              <a:gd name="connsiteX44" fmla="*/ 861237 w 914524"/>
              <a:gd name="connsiteY44" fmla="*/ 33421 h 764799"/>
              <a:gd name="connsiteX45" fmla="*/ 850605 w 914524"/>
              <a:gd name="connsiteY45" fmla="*/ 12155 h 764799"/>
              <a:gd name="connsiteX0" fmla="*/ 850605 w 914524"/>
              <a:gd name="connsiteY0" fmla="*/ 12155 h 764799"/>
              <a:gd name="connsiteX1" fmla="*/ 733646 w 914524"/>
              <a:gd name="connsiteY1" fmla="*/ 22788 h 764799"/>
              <a:gd name="connsiteX2" fmla="*/ 669851 w 914524"/>
              <a:gd name="connsiteY2" fmla="*/ 65318 h 764799"/>
              <a:gd name="connsiteX3" fmla="*/ 637953 w 914524"/>
              <a:gd name="connsiteY3" fmla="*/ 75951 h 764799"/>
              <a:gd name="connsiteX4" fmla="*/ 616688 w 914524"/>
              <a:gd name="connsiteY4" fmla="*/ 33421 h 764799"/>
              <a:gd name="connsiteX5" fmla="*/ 606056 w 914524"/>
              <a:gd name="connsiteY5" fmla="*/ 1523 h 764799"/>
              <a:gd name="connsiteX6" fmla="*/ 542260 w 914524"/>
              <a:gd name="connsiteY6" fmla="*/ 12155 h 764799"/>
              <a:gd name="connsiteX7" fmla="*/ 552893 w 914524"/>
              <a:gd name="connsiteY7" fmla="*/ 75951 h 764799"/>
              <a:gd name="connsiteX8" fmla="*/ 542260 w 914524"/>
              <a:gd name="connsiteY8" fmla="*/ 107848 h 764799"/>
              <a:gd name="connsiteX9" fmla="*/ 510363 w 914524"/>
              <a:gd name="connsiteY9" fmla="*/ 97216 h 764799"/>
              <a:gd name="connsiteX10" fmla="*/ 467832 w 914524"/>
              <a:gd name="connsiteY10" fmla="*/ 44053 h 764799"/>
              <a:gd name="connsiteX11" fmla="*/ 425302 w 914524"/>
              <a:gd name="connsiteY11" fmla="*/ 54686 h 764799"/>
              <a:gd name="connsiteX12" fmla="*/ 297712 w 914524"/>
              <a:gd name="connsiteY12" fmla="*/ 121970 h 764799"/>
              <a:gd name="connsiteX13" fmla="*/ 276446 w 914524"/>
              <a:gd name="connsiteY13" fmla="*/ 150379 h 764799"/>
              <a:gd name="connsiteX14" fmla="*/ 244549 w 914524"/>
              <a:gd name="connsiteY14" fmla="*/ 161011 h 764799"/>
              <a:gd name="connsiteX15" fmla="*/ 202019 w 914524"/>
              <a:gd name="connsiteY15" fmla="*/ 235439 h 764799"/>
              <a:gd name="connsiteX16" fmla="*/ 180753 w 914524"/>
              <a:gd name="connsiteY16" fmla="*/ 299235 h 764799"/>
              <a:gd name="connsiteX17" fmla="*/ 85060 w 914524"/>
              <a:gd name="connsiteY17" fmla="*/ 352397 h 764799"/>
              <a:gd name="connsiteX18" fmla="*/ 53163 w 914524"/>
              <a:gd name="connsiteY18" fmla="*/ 416193 h 764799"/>
              <a:gd name="connsiteX19" fmla="*/ 10632 w 914524"/>
              <a:gd name="connsiteY19" fmla="*/ 469355 h 764799"/>
              <a:gd name="connsiteX20" fmla="*/ 0 w 914524"/>
              <a:gd name="connsiteY20" fmla="*/ 511886 h 764799"/>
              <a:gd name="connsiteX21" fmla="*/ 21265 w 914524"/>
              <a:gd name="connsiteY21" fmla="*/ 596946 h 764799"/>
              <a:gd name="connsiteX22" fmla="*/ 22373 w 914524"/>
              <a:gd name="connsiteY22" fmla="*/ 645347 h 764799"/>
              <a:gd name="connsiteX23" fmla="*/ 47127 w 914524"/>
              <a:gd name="connsiteY23" fmla="*/ 683281 h 764799"/>
              <a:gd name="connsiteX24" fmla="*/ 191386 w 914524"/>
              <a:gd name="connsiteY24" fmla="*/ 692639 h 764799"/>
              <a:gd name="connsiteX25" fmla="*/ 287079 w 914524"/>
              <a:gd name="connsiteY25" fmla="*/ 724537 h 764799"/>
              <a:gd name="connsiteX26" fmla="*/ 318977 w 914524"/>
              <a:gd name="connsiteY26" fmla="*/ 735169 h 764799"/>
              <a:gd name="connsiteX27" fmla="*/ 350874 w 914524"/>
              <a:gd name="connsiteY27" fmla="*/ 745802 h 764799"/>
              <a:gd name="connsiteX28" fmla="*/ 414670 w 914524"/>
              <a:gd name="connsiteY28" fmla="*/ 735169 h 764799"/>
              <a:gd name="connsiteX29" fmla="*/ 540987 w 914524"/>
              <a:gd name="connsiteY29" fmla="*/ 761197 h 764799"/>
              <a:gd name="connsiteX30" fmla="*/ 610929 w 914524"/>
              <a:gd name="connsiteY30" fmla="*/ 764021 h 764799"/>
              <a:gd name="connsiteX31" fmla="*/ 634464 w 914524"/>
              <a:gd name="connsiteY31" fmla="*/ 749623 h 764799"/>
              <a:gd name="connsiteX32" fmla="*/ 691116 w 914524"/>
              <a:gd name="connsiteY32" fmla="*/ 671374 h 764799"/>
              <a:gd name="connsiteX33" fmla="*/ 723014 w 914524"/>
              <a:gd name="connsiteY33" fmla="*/ 596946 h 764799"/>
              <a:gd name="connsiteX34" fmla="*/ 744279 w 914524"/>
              <a:gd name="connsiteY34" fmla="*/ 533151 h 764799"/>
              <a:gd name="connsiteX35" fmla="*/ 712381 w 914524"/>
              <a:gd name="connsiteY35" fmla="*/ 511886 h 764799"/>
              <a:gd name="connsiteX36" fmla="*/ 701749 w 914524"/>
              <a:gd name="connsiteY36" fmla="*/ 448090 h 764799"/>
              <a:gd name="connsiteX37" fmla="*/ 680484 w 914524"/>
              <a:gd name="connsiteY37" fmla="*/ 416193 h 764799"/>
              <a:gd name="connsiteX38" fmla="*/ 691116 w 914524"/>
              <a:gd name="connsiteY38" fmla="*/ 363030 h 764799"/>
              <a:gd name="connsiteX39" fmla="*/ 701749 w 914524"/>
              <a:gd name="connsiteY39" fmla="*/ 267337 h 764799"/>
              <a:gd name="connsiteX40" fmla="*/ 733646 w 914524"/>
              <a:gd name="connsiteY40" fmla="*/ 246072 h 764799"/>
              <a:gd name="connsiteX41" fmla="*/ 797442 w 914524"/>
              <a:gd name="connsiteY41" fmla="*/ 224807 h 764799"/>
              <a:gd name="connsiteX42" fmla="*/ 903767 w 914524"/>
              <a:gd name="connsiteY42" fmla="*/ 150379 h 764799"/>
              <a:gd name="connsiteX43" fmla="*/ 914400 w 914524"/>
              <a:gd name="connsiteY43" fmla="*/ 118481 h 764799"/>
              <a:gd name="connsiteX44" fmla="*/ 861237 w 914524"/>
              <a:gd name="connsiteY44" fmla="*/ 33421 h 764799"/>
              <a:gd name="connsiteX45" fmla="*/ 850605 w 914524"/>
              <a:gd name="connsiteY45" fmla="*/ 12155 h 764799"/>
              <a:gd name="connsiteX0" fmla="*/ 850605 w 914524"/>
              <a:gd name="connsiteY0" fmla="*/ 12155 h 764799"/>
              <a:gd name="connsiteX1" fmla="*/ 733646 w 914524"/>
              <a:gd name="connsiteY1" fmla="*/ 22788 h 764799"/>
              <a:gd name="connsiteX2" fmla="*/ 669851 w 914524"/>
              <a:gd name="connsiteY2" fmla="*/ 65318 h 764799"/>
              <a:gd name="connsiteX3" fmla="*/ 637953 w 914524"/>
              <a:gd name="connsiteY3" fmla="*/ 75951 h 764799"/>
              <a:gd name="connsiteX4" fmla="*/ 616688 w 914524"/>
              <a:gd name="connsiteY4" fmla="*/ 33421 h 764799"/>
              <a:gd name="connsiteX5" fmla="*/ 606056 w 914524"/>
              <a:gd name="connsiteY5" fmla="*/ 1523 h 764799"/>
              <a:gd name="connsiteX6" fmla="*/ 542260 w 914524"/>
              <a:gd name="connsiteY6" fmla="*/ 12155 h 764799"/>
              <a:gd name="connsiteX7" fmla="*/ 552893 w 914524"/>
              <a:gd name="connsiteY7" fmla="*/ 75951 h 764799"/>
              <a:gd name="connsiteX8" fmla="*/ 542260 w 914524"/>
              <a:gd name="connsiteY8" fmla="*/ 107848 h 764799"/>
              <a:gd name="connsiteX9" fmla="*/ 510363 w 914524"/>
              <a:gd name="connsiteY9" fmla="*/ 97216 h 764799"/>
              <a:gd name="connsiteX10" fmla="*/ 467832 w 914524"/>
              <a:gd name="connsiteY10" fmla="*/ 44053 h 764799"/>
              <a:gd name="connsiteX11" fmla="*/ 425302 w 914524"/>
              <a:gd name="connsiteY11" fmla="*/ 54686 h 764799"/>
              <a:gd name="connsiteX12" fmla="*/ 297712 w 914524"/>
              <a:gd name="connsiteY12" fmla="*/ 121970 h 764799"/>
              <a:gd name="connsiteX13" fmla="*/ 276446 w 914524"/>
              <a:gd name="connsiteY13" fmla="*/ 150379 h 764799"/>
              <a:gd name="connsiteX14" fmla="*/ 244549 w 914524"/>
              <a:gd name="connsiteY14" fmla="*/ 161011 h 764799"/>
              <a:gd name="connsiteX15" fmla="*/ 202019 w 914524"/>
              <a:gd name="connsiteY15" fmla="*/ 235439 h 764799"/>
              <a:gd name="connsiteX16" fmla="*/ 180753 w 914524"/>
              <a:gd name="connsiteY16" fmla="*/ 299235 h 764799"/>
              <a:gd name="connsiteX17" fmla="*/ 85060 w 914524"/>
              <a:gd name="connsiteY17" fmla="*/ 352397 h 764799"/>
              <a:gd name="connsiteX18" fmla="*/ 53163 w 914524"/>
              <a:gd name="connsiteY18" fmla="*/ 416193 h 764799"/>
              <a:gd name="connsiteX19" fmla="*/ 10632 w 914524"/>
              <a:gd name="connsiteY19" fmla="*/ 469355 h 764799"/>
              <a:gd name="connsiteX20" fmla="*/ 0 w 914524"/>
              <a:gd name="connsiteY20" fmla="*/ 511886 h 764799"/>
              <a:gd name="connsiteX21" fmla="*/ 21265 w 914524"/>
              <a:gd name="connsiteY21" fmla="*/ 596946 h 764799"/>
              <a:gd name="connsiteX22" fmla="*/ 22373 w 914524"/>
              <a:gd name="connsiteY22" fmla="*/ 645347 h 764799"/>
              <a:gd name="connsiteX23" fmla="*/ 47127 w 914524"/>
              <a:gd name="connsiteY23" fmla="*/ 683281 h 764799"/>
              <a:gd name="connsiteX24" fmla="*/ 191386 w 914524"/>
              <a:gd name="connsiteY24" fmla="*/ 692639 h 764799"/>
              <a:gd name="connsiteX25" fmla="*/ 287079 w 914524"/>
              <a:gd name="connsiteY25" fmla="*/ 724537 h 764799"/>
              <a:gd name="connsiteX26" fmla="*/ 318977 w 914524"/>
              <a:gd name="connsiteY26" fmla="*/ 735169 h 764799"/>
              <a:gd name="connsiteX27" fmla="*/ 350874 w 914524"/>
              <a:gd name="connsiteY27" fmla="*/ 745802 h 764799"/>
              <a:gd name="connsiteX28" fmla="*/ 414670 w 914524"/>
              <a:gd name="connsiteY28" fmla="*/ 735169 h 764799"/>
              <a:gd name="connsiteX29" fmla="*/ 540987 w 914524"/>
              <a:gd name="connsiteY29" fmla="*/ 761197 h 764799"/>
              <a:gd name="connsiteX30" fmla="*/ 610929 w 914524"/>
              <a:gd name="connsiteY30" fmla="*/ 764021 h 764799"/>
              <a:gd name="connsiteX31" fmla="*/ 634464 w 914524"/>
              <a:gd name="connsiteY31" fmla="*/ 749623 h 764799"/>
              <a:gd name="connsiteX32" fmla="*/ 691116 w 914524"/>
              <a:gd name="connsiteY32" fmla="*/ 671374 h 764799"/>
              <a:gd name="connsiteX33" fmla="*/ 723014 w 914524"/>
              <a:gd name="connsiteY33" fmla="*/ 596946 h 764799"/>
              <a:gd name="connsiteX34" fmla="*/ 744279 w 914524"/>
              <a:gd name="connsiteY34" fmla="*/ 533151 h 764799"/>
              <a:gd name="connsiteX35" fmla="*/ 712381 w 914524"/>
              <a:gd name="connsiteY35" fmla="*/ 511886 h 764799"/>
              <a:gd name="connsiteX36" fmla="*/ 701749 w 914524"/>
              <a:gd name="connsiteY36" fmla="*/ 448090 h 764799"/>
              <a:gd name="connsiteX37" fmla="*/ 680484 w 914524"/>
              <a:gd name="connsiteY37" fmla="*/ 416193 h 764799"/>
              <a:gd name="connsiteX38" fmla="*/ 691116 w 914524"/>
              <a:gd name="connsiteY38" fmla="*/ 363030 h 764799"/>
              <a:gd name="connsiteX39" fmla="*/ 701749 w 914524"/>
              <a:gd name="connsiteY39" fmla="*/ 267337 h 764799"/>
              <a:gd name="connsiteX40" fmla="*/ 733646 w 914524"/>
              <a:gd name="connsiteY40" fmla="*/ 246072 h 764799"/>
              <a:gd name="connsiteX41" fmla="*/ 797442 w 914524"/>
              <a:gd name="connsiteY41" fmla="*/ 224807 h 764799"/>
              <a:gd name="connsiteX42" fmla="*/ 903767 w 914524"/>
              <a:gd name="connsiteY42" fmla="*/ 150379 h 764799"/>
              <a:gd name="connsiteX43" fmla="*/ 914400 w 914524"/>
              <a:gd name="connsiteY43" fmla="*/ 118481 h 764799"/>
              <a:gd name="connsiteX44" fmla="*/ 877906 w 914524"/>
              <a:gd name="connsiteY44" fmla="*/ 28658 h 764799"/>
              <a:gd name="connsiteX45" fmla="*/ 850605 w 914524"/>
              <a:gd name="connsiteY45" fmla="*/ 12155 h 764799"/>
              <a:gd name="connsiteX0" fmla="*/ 850605 w 914524"/>
              <a:gd name="connsiteY0" fmla="*/ 12155 h 764799"/>
              <a:gd name="connsiteX1" fmla="*/ 733646 w 914524"/>
              <a:gd name="connsiteY1" fmla="*/ 22788 h 764799"/>
              <a:gd name="connsiteX2" fmla="*/ 669851 w 914524"/>
              <a:gd name="connsiteY2" fmla="*/ 65318 h 764799"/>
              <a:gd name="connsiteX3" fmla="*/ 637953 w 914524"/>
              <a:gd name="connsiteY3" fmla="*/ 75951 h 764799"/>
              <a:gd name="connsiteX4" fmla="*/ 616688 w 914524"/>
              <a:gd name="connsiteY4" fmla="*/ 33421 h 764799"/>
              <a:gd name="connsiteX5" fmla="*/ 606056 w 914524"/>
              <a:gd name="connsiteY5" fmla="*/ 1523 h 764799"/>
              <a:gd name="connsiteX6" fmla="*/ 542260 w 914524"/>
              <a:gd name="connsiteY6" fmla="*/ 12155 h 764799"/>
              <a:gd name="connsiteX7" fmla="*/ 552893 w 914524"/>
              <a:gd name="connsiteY7" fmla="*/ 75951 h 764799"/>
              <a:gd name="connsiteX8" fmla="*/ 542260 w 914524"/>
              <a:gd name="connsiteY8" fmla="*/ 107848 h 764799"/>
              <a:gd name="connsiteX9" fmla="*/ 510363 w 914524"/>
              <a:gd name="connsiteY9" fmla="*/ 97216 h 764799"/>
              <a:gd name="connsiteX10" fmla="*/ 467832 w 914524"/>
              <a:gd name="connsiteY10" fmla="*/ 44053 h 764799"/>
              <a:gd name="connsiteX11" fmla="*/ 425302 w 914524"/>
              <a:gd name="connsiteY11" fmla="*/ 54686 h 764799"/>
              <a:gd name="connsiteX12" fmla="*/ 297712 w 914524"/>
              <a:gd name="connsiteY12" fmla="*/ 121970 h 764799"/>
              <a:gd name="connsiteX13" fmla="*/ 276446 w 914524"/>
              <a:gd name="connsiteY13" fmla="*/ 150379 h 764799"/>
              <a:gd name="connsiteX14" fmla="*/ 244549 w 914524"/>
              <a:gd name="connsiteY14" fmla="*/ 161011 h 764799"/>
              <a:gd name="connsiteX15" fmla="*/ 202019 w 914524"/>
              <a:gd name="connsiteY15" fmla="*/ 235439 h 764799"/>
              <a:gd name="connsiteX16" fmla="*/ 180753 w 914524"/>
              <a:gd name="connsiteY16" fmla="*/ 299235 h 764799"/>
              <a:gd name="connsiteX17" fmla="*/ 85060 w 914524"/>
              <a:gd name="connsiteY17" fmla="*/ 352397 h 764799"/>
              <a:gd name="connsiteX18" fmla="*/ 53163 w 914524"/>
              <a:gd name="connsiteY18" fmla="*/ 416193 h 764799"/>
              <a:gd name="connsiteX19" fmla="*/ 10632 w 914524"/>
              <a:gd name="connsiteY19" fmla="*/ 469355 h 764799"/>
              <a:gd name="connsiteX20" fmla="*/ 0 w 914524"/>
              <a:gd name="connsiteY20" fmla="*/ 511886 h 764799"/>
              <a:gd name="connsiteX21" fmla="*/ 21265 w 914524"/>
              <a:gd name="connsiteY21" fmla="*/ 596946 h 764799"/>
              <a:gd name="connsiteX22" fmla="*/ 22373 w 914524"/>
              <a:gd name="connsiteY22" fmla="*/ 645347 h 764799"/>
              <a:gd name="connsiteX23" fmla="*/ 47127 w 914524"/>
              <a:gd name="connsiteY23" fmla="*/ 683281 h 764799"/>
              <a:gd name="connsiteX24" fmla="*/ 191386 w 914524"/>
              <a:gd name="connsiteY24" fmla="*/ 692639 h 764799"/>
              <a:gd name="connsiteX25" fmla="*/ 287079 w 914524"/>
              <a:gd name="connsiteY25" fmla="*/ 724537 h 764799"/>
              <a:gd name="connsiteX26" fmla="*/ 318977 w 914524"/>
              <a:gd name="connsiteY26" fmla="*/ 735169 h 764799"/>
              <a:gd name="connsiteX27" fmla="*/ 350874 w 914524"/>
              <a:gd name="connsiteY27" fmla="*/ 745802 h 764799"/>
              <a:gd name="connsiteX28" fmla="*/ 414670 w 914524"/>
              <a:gd name="connsiteY28" fmla="*/ 735169 h 764799"/>
              <a:gd name="connsiteX29" fmla="*/ 540987 w 914524"/>
              <a:gd name="connsiteY29" fmla="*/ 761197 h 764799"/>
              <a:gd name="connsiteX30" fmla="*/ 610929 w 914524"/>
              <a:gd name="connsiteY30" fmla="*/ 764021 h 764799"/>
              <a:gd name="connsiteX31" fmla="*/ 634464 w 914524"/>
              <a:gd name="connsiteY31" fmla="*/ 749623 h 764799"/>
              <a:gd name="connsiteX32" fmla="*/ 691116 w 914524"/>
              <a:gd name="connsiteY32" fmla="*/ 671374 h 764799"/>
              <a:gd name="connsiteX33" fmla="*/ 723014 w 914524"/>
              <a:gd name="connsiteY33" fmla="*/ 596946 h 764799"/>
              <a:gd name="connsiteX34" fmla="*/ 744279 w 914524"/>
              <a:gd name="connsiteY34" fmla="*/ 533151 h 764799"/>
              <a:gd name="connsiteX35" fmla="*/ 712381 w 914524"/>
              <a:gd name="connsiteY35" fmla="*/ 511886 h 764799"/>
              <a:gd name="connsiteX36" fmla="*/ 701749 w 914524"/>
              <a:gd name="connsiteY36" fmla="*/ 448090 h 764799"/>
              <a:gd name="connsiteX37" fmla="*/ 680484 w 914524"/>
              <a:gd name="connsiteY37" fmla="*/ 416193 h 764799"/>
              <a:gd name="connsiteX38" fmla="*/ 691116 w 914524"/>
              <a:gd name="connsiteY38" fmla="*/ 363030 h 764799"/>
              <a:gd name="connsiteX39" fmla="*/ 701749 w 914524"/>
              <a:gd name="connsiteY39" fmla="*/ 267337 h 764799"/>
              <a:gd name="connsiteX40" fmla="*/ 733646 w 914524"/>
              <a:gd name="connsiteY40" fmla="*/ 246072 h 764799"/>
              <a:gd name="connsiteX41" fmla="*/ 797442 w 914524"/>
              <a:gd name="connsiteY41" fmla="*/ 224807 h 764799"/>
              <a:gd name="connsiteX42" fmla="*/ 903767 w 914524"/>
              <a:gd name="connsiteY42" fmla="*/ 150379 h 764799"/>
              <a:gd name="connsiteX43" fmla="*/ 914400 w 914524"/>
              <a:gd name="connsiteY43" fmla="*/ 118481 h 764799"/>
              <a:gd name="connsiteX44" fmla="*/ 877906 w 914524"/>
              <a:gd name="connsiteY44" fmla="*/ 28658 h 764799"/>
              <a:gd name="connsiteX45" fmla="*/ 850605 w 914524"/>
              <a:gd name="connsiteY45" fmla="*/ 12155 h 764799"/>
              <a:gd name="connsiteX0" fmla="*/ 850605 w 914524"/>
              <a:gd name="connsiteY0" fmla="*/ 12155 h 764799"/>
              <a:gd name="connsiteX1" fmla="*/ 733646 w 914524"/>
              <a:gd name="connsiteY1" fmla="*/ 22788 h 764799"/>
              <a:gd name="connsiteX2" fmla="*/ 669851 w 914524"/>
              <a:gd name="connsiteY2" fmla="*/ 65318 h 764799"/>
              <a:gd name="connsiteX3" fmla="*/ 637953 w 914524"/>
              <a:gd name="connsiteY3" fmla="*/ 75951 h 764799"/>
              <a:gd name="connsiteX4" fmla="*/ 616688 w 914524"/>
              <a:gd name="connsiteY4" fmla="*/ 33421 h 764799"/>
              <a:gd name="connsiteX5" fmla="*/ 606056 w 914524"/>
              <a:gd name="connsiteY5" fmla="*/ 1523 h 764799"/>
              <a:gd name="connsiteX6" fmla="*/ 542260 w 914524"/>
              <a:gd name="connsiteY6" fmla="*/ 12155 h 764799"/>
              <a:gd name="connsiteX7" fmla="*/ 552893 w 914524"/>
              <a:gd name="connsiteY7" fmla="*/ 75951 h 764799"/>
              <a:gd name="connsiteX8" fmla="*/ 542260 w 914524"/>
              <a:gd name="connsiteY8" fmla="*/ 107848 h 764799"/>
              <a:gd name="connsiteX9" fmla="*/ 510363 w 914524"/>
              <a:gd name="connsiteY9" fmla="*/ 97216 h 764799"/>
              <a:gd name="connsiteX10" fmla="*/ 467832 w 914524"/>
              <a:gd name="connsiteY10" fmla="*/ 44053 h 764799"/>
              <a:gd name="connsiteX11" fmla="*/ 425302 w 914524"/>
              <a:gd name="connsiteY11" fmla="*/ 54686 h 764799"/>
              <a:gd name="connsiteX12" fmla="*/ 297712 w 914524"/>
              <a:gd name="connsiteY12" fmla="*/ 121970 h 764799"/>
              <a:gd name="connsiteX13" fmla="*/ 276446 w 914524"/>
              <a:gd name="connsiteY13" fmla="*/ 150379 h 764799"/>
              <a:gd name="connsiteX14" fmla="*/ 244549 w 914524"/>
              <a:gd name="connsiteY14" fmla="*/ 161011 h 764799"/>
              <a:gd name="connsiteX15" fmla="*/ 202019 w 914524"/>
              <a:gd name="connsiteY15" fmla="*/ 235439 h 764799"/>
              <a:gd name="connsiteX16" fmla="*/ 180753 w 914524"/>
              <a:gd name="connsiteY16" fmla="*/ 299235 h 764799"/>
              <a:gd name="connsiteX17" fmla="*/ 85060 w 914524"/>
              <a:gd name="connsiteY17" fmla="*/ 352397 h 764799"/>
              <a:gd name="connsiteX18" fmla="*/ 53163 w 914524"/>
              <a:gd name="connsiteY18" fmla="*/ 416193 h 764799"/>
              <a:gd name="connsiteX19" fmla="*/ 10632 w 914524"/>
              <a:gd name="connsiteY19" fmla="*/ 469355 h 764799"/>
              <a:gd name="connsiteX20" fmla="*/ 0 w 914524"/>
              <a:gd name="connsiteY20" fmla="*/ 511886 h 764799"/>
              <a:gd name="connsiteX21" fmla="*/ 21265 w 914524"/>
              <a:gd name="connsiteY21" fmla="*/ 596946 h 764799"/>
              <a:gd name="connsiteX22" fmla="*/ 22373 w 914524"/>
              <a:gd name="connsiteY22" fmla="*/ 645347 h 764799"/>
              <a:gd name="connsiteX23" fmla="*/ 47127 w 914524"/>
              <a:gd name="connsiteY23" fmla="*/ 683281 h 764799"/>
              <a:gd name="connsiteX24" fmla="*/ 191386 w 914524"/>
              <a:gd name="connsiteY24" fmla="*/ 692639 h 764799"/>
              <a:gd name="connsiteX25" fmla="*/ 287079 w 914524"/>
              <a:gd name="connsiteY25" fmla="*/ 724537 h 764799"/>
              <a:gd name="connsiteX26" fmla="*/ 318977 w 914524"/>
              <a:gd name="connsiteY26" fmla="*/ 735169 h 764799"/>
              <a:gd name="connsiteX27" fmla="*/ 350874 w 914524"/>
              <a:gd name="connsiteY27" fmla="*/ 745802 h 764799"/>
              <a:gd name="connsiteX28" fmla="*/ 414670 w 914524"/>
              <a:gd name="connsiteY28" fmla="*/ 735169 h 764799"/>
              <a:gd name="connsiteX29" fmla="*/ 540987 w 914524"/>
              <a:gd name="connsiteY29" fmla="*/ 761197 h 764799"/>
              <a:gd name="connsiteX30" fmla="*/ 610929 w 914524"/>
              <a:gd name="connsiteY30" fmla="*/ 764021 h 764799"/>
              <a:gd name="connsiteX31" fmla="*/ 634464 w 914524"/>
              <a:gd name="connsiteY31" fmla="*/ 749623 h 764799"/>
              <a:gd name="connsiteX32" fmla="*/ 691116 w 914524"/>
              <a:gd name="connsiteY32" fmla="*/ 671374 h 764799"/>
              <a:gd name="connsiteX33" fmla="*/ 723014 w 914524"/>
              <a:gd name="connsiteY33" fmla="*/ 596946 h 764799"/>
              <a:gd name="connsiteX34" fmla="*/ 744279 w 914524"/>
              <a:gd name="connsiteY34" fmla="*/ 533151 h 764799"/>
              <a:gd name="connsiteX35" fmla="*/ 712381 w 914524"/>
              <a:gd name="connsiteY35" fmla="*/ 511886 h 764799"/>
              <a:gd name="connsiteX36" fmla="*/ 701749 w 914524"/>
              <a:gd name="connsiteY36" fmla="*/ 448090 h 764799"/>
              <a:gd name="connsiteX37" fmla="*/ 680484 w 914524"/>
              <a:gd name="connsiteY37" fmla="*/ 416193 h 764799"/>
              <a:gd name="connsiteX38" fmla="*/ 703798 w 914524"/>
              <a:gd name="connsiteY38" fmla="*/ 413977 h 764799"/>
              <a:gd name="connsiteX39" fmla="*/ 691116 w 914524"/>
              <a:gd name="connsiteY39" fmla="*/ 363030 h 764799"/>
              <a:gd name="connsiteX40" fmla="*/ 701749 w 914524"/>
              <a:gd name="connsiteY40" fmla="*/ 267337 h 764799"/>
              <a:gd name="connsiteX41" fmla="*/ 733646 w 914524"/>
              <a:gd name="connsiteY41" fmla="*/ 246072 h 764799"/>
              <a:gd name="connsiteX42" fmla="*/ 797442 w 914524"/>
              <a:gd name="connsiteY42" fmla="*/ 224807 h 764799"/>
              <a:gd name="connsiteX43" fmla="*/ 903767 w 914524"/>
              <a:gd name="connsiteY43" fmla="*/ 150379 h 764799"/>
              <a:gd name="connsiteX44" fmla="*/ 914400 w 914524"/>
              <a:gd name="connsiteY44" fmla="*/ 118481 h 764799"/>
              <a:gd name="connsiteX45" fmla="*/ 877906 w 914524"/>
              <a:gd name="connsiteY45" fmla="*/ 28658 h 764799"/>
              <a:gd name="connsiteX46" fmla="*/ 850605 w 914524"/>
              <a:gd name="connsiteY46" fmla="*/ 12155 h 764799"/>
              <a:gd name="connsiteX0" fmla="*/ 850605 w 914524"/>
              <a:gd name="connsiteY0" fmla="*/ 12155 h 764799"/>
              <a:gd name="connsiteX1" fmla="*/ 733646 w 914524"/>
              <a:gd name="connsiteY1" fmla="*/ 22788 h 764799"/>
              <a:gd name="connsiteX2" fmla="*/ 669851 w 914524"/>
              <a:gd name="connsiteY2" fmla="*/ 65318 h 764799"/>
              <a:gd name="connsiteX3" fmla="*/ 637953 w 914524"/>
              <a:gd name="connsiteY3" fmla="*/ 75951 h 764799"/>
              <a:gd name="connsiteX4" fmla="*/ 616688 w 914524"/>
              <a:gd name="connsiteY4" fmla="*/ 33421 h 764799"/>
              <a:gd name="connsiteX5" fmla="*/ 606056 w 914524"/>
              <a:gd name="connsiteY5" fmla="*/ 1523 h 764799"/>
              <a:gd name="connsiteX6" fmla="*/ 542260 w 914524"/>
              <a:gd name="connsiteY6" fmla="*/ 12155 h 764799"/>
              <a:gd name="connsiteX7" fmla="*/ 552893 w 914524"/>
              <a:gd name="connsiteY7" fmla="*/ 75951 h 764799"/>
              <a:gd name="connsiteX8" fmla="*/ 542260 w 914524"/>
              <a:gd name="connsiteY8" fmla="*/ 107848 h 764799"/>
              <a:gd name="connsiteX9" fmla="*/ 510363 w 914524"/>
              <a:gd name="connsiteY9" fmla="*/ 97216 h 764799"/>
              <a:gd name="connsiteX10" fmla="*/ 467832 w 914524"/>
              <a:gd name="connsiteY10" fmla="*/ 44053 h 764799"/>
              <a:gd name="connsiteX11" fmla="*/ 425302 w 914524"/>
              <a:gd name="connsiteY11" fmla="*/ 54686 h 764799"/>
              <a:gd name="connsiteX12" fmla="*/ 297712 w 914524"/>
              <a:gd name="connsiteY12" fmla="*/ 121970 h 764799"/>
              <a:gd name="connsiteX13" fmla="*/ 276446 w 914524"/>
              <a:gd name="connsiteY13" fmla="*/ 150379 h 764799"/>
              <a:gd name="connsiteX14" fmla="*/ 244549 w 914524"/>
              <a:gd name="connsiteY14" fmla="*/ 161011 h 764799"/>
              <a:gd name="connsiteX15" fmla="*/ 202019 w 914524"/>
              <a:gd name="connsiteY15" fmla="*/ 235439 h 764799"/>
              <a:gd name="connsiteX16" fmla="*/ 180753 w 914524"/>
              <a:gd name="connsiteY16" fmla="*/ 299235 h 764799"/>
              <a:gd name="connsiteX17" fmla="*/ 85060 w 914524"/>
              <a:gd name="connsiteY17" fmla="*/ 352397 h 764799"/>
              <a:gd name="connsiteX18" fmla="*/ 53163 w 914524"/>
              <a:gd name="connsiteY18" fmla="*/ 416193 h 764799"/>
              <a:gd name="connsiteX19" fmla="*/ 10632 w 914524"/>
              <a:gd name="connsiteY19" fmla="*/ 469355 h 764799"/>
              <a:gd name="connsiteX20" fmla="*/ 0 w 914524"/>
              <a:gd name="connsiteY20" fmla="*/ 511886 h 764799"/>
              <a:gd name="connsiteX21" fmla="*/ 21265 w 914524"/>
              <a:gd name="connsiteY21" fmla="*/ 596946 h 764799"/>
              <a:gd name="connsiteX22" fmla="*/ 22373 w 914524"/>
              <a:gd name="connsiteY22" fmla="*/ 645347 h 764799"/>
              <a:gd name="connsiteX23" fmla="*/ 47127 w 914524"/>
              <a:gd name="connsiteY23" fmla="*/ 683281 h 764799"/>
              <a:gd name="connsiteX24" fmla="*/ 191386 w 914524"/>
              <a:gd name="connsiteY24" fmla="*/ 692639 h 764799"/>
              <a:gd name="connsiteX25" fmla="*/ 287079 w 914524"/>
              <a:gd name="connsiteY25" fmla="*/ 724537 h 764799"/>
              <a:gd name="connsiteX26" fmla="*/ 318977 w 914524"/>
              <a:gd name="connsiteY26" fmla="*/ 735169 h 764799"/>
              <a:gd name="connsiteX27" fmla="*/ 350874 w 914524"/>
              <a:gd name="connsiteY27" fmla="*/ 745802 h 764799"/>
              <a:gd name="connsiteX28" fmla="*/ 414670 w 914524"/>
              <a:gd name="connsiteY28" fmla="*/ 735169 h 764799"/>
              <a:gd name="connsiteX29" fmla="*/ 540987 w 914524"/>
              <a:gd name="connsiteY29" fmla="*/ 761197 h 764799"/>
              <a:gd name="connsiteX30" fmla="*/ 610929 w 914524"/>
              <a:gd name="connsiteY30" fmla="*/ 764021 h 764799"/>
              <a:gd name="connsiteX31" fmla="*/ 634464 w 914524"/>
              <a:gd name="connsiteY31" fmla="*/ 749623 h 764799"/>
              <a:gd name="connsiteX32" fmla="*/ 691116 w 914524"/>
              <a:gd name="connsiteY32" fmla="*/ 671374 h 764799"/>
              <a:gd name="connsiteX33" fmla="*/ 723014 w 914524"/>
              <a:gd name="connsiteY33" fmla="*/ 596946 h 764799"/>
              <a:gd name="connsiteX34" fmla="*/ 744279 w 914524"/>
              <a:gd name="connsiteY34" fmla="*/ 533151 h 764799"/>
              <a:gd name="connsiteX35" fmla="*/ 712381 w 914524"/>
              <a:gd name="connsiteY35" fmla="*/ 511886 h 764799"/>
              <a:gd name="connsiteX36" fmla="*/ 701749 w 914524"/>
              <a:gd name="connsiteY36" fmla="*/ 448090 h 764799"/>
              <a:gd name="connsiteX37" fmla="*/ 680484 w 914524"/>
              <a:gd name="connsiteY37" fmla="*/ 416193 h 764799"/>
              <a:gd name="connsiteX38" fmla="*/ 703798 w 914524"/>
              <a:gd name="connsiteY38" fmla="*/ 413977 h 764799"/>
              <a:gd name="connsiteX39" fmla="*/ 691116 w 914524"/>
              <a:gd name="connsiteY39" fmla="*/ 363030 h 764799"/>
              <a:gd name="connsiteX40" fmla="*/ 701749 w 914524"/>
              <a:gd name="connsiteY40" fmla="*/ 267337 h 764799"/>
              <a:gd name="connsiteX41" fmla="*/ 733646 w 914524"/>
              <a:gd name="connsiteY41" fmla="*/ 246072 h 764799"/>
              <a:gd name="connsiteX42" fmla="*/ 797442 w 914524"/>
              <a:gd name="connsiteY42" fmla="*/ 224807 h 764799"/>
              <a:gd name="connsiteX43" fmla="*/ 903767 w 914524"/>
              <a:gd name="connsiteY43" fmla="*/ 150379 h 764799"/>
              <a:gd name="connsiteX44" fmla="*/ 914400 w 914524"/>
              <a:gd name="connsiteY44" fmla="*/ 118481 h 764799"/>
              <a:gd name="connsiteX45" fmla="*/ 877906 w 914524"/>
              <a:gd name="connsiteY45" fmla="*/ 28658 h 764799"/>
              <a:gd name="connsiteX46" fmla="*/ 850605 w 914524"/>
              <a:gd name="connsiteY46" fmla="*/ 12155 h 764799"/>
              <a:gd name="connsiteX0" fmla="*/ 850605 w 914524"/>
              <a:gd name="connsiteY0" fmla="*/ 12155 h 764799"/>
              <a:gd name="connsiteX1" fmla="*/ 733646 w 914524"/>
              <a:gd name="connsiteY1" fmla="*/ 22788 h 764799"/>
              <a:gd name="connsiteX2" fmla="*/ 669851 w 914524"/>
              <a:gd name="connsiteY2" fmla="*/ 65318 h 764799"/>
              <a:gd name="connsiteX3" fmla="*/ 637953 w 914524"/>
              <a:gd name="connsiteY3" fmla="*/ 75951 h 764799"/>
              <a:gd name="connsiteX4" fmla="*/ 616688 w 914524"/>
              <a:gd name="connsiteY4" fmla="*/ 33421 h 764799"/>
              <a:gd name="connsiteX5" fmla="*/ 606056 w 914524"/>
              <a:gd name="connsiteY5" fmla="*/ 1523 h 764799"/>
              <a:gd name="connsiteX6" fmla="*/ 542260 w 914524"/>
              <a:gd name="connsiteY6" fmla="*/ 12155 h 764799"/>
              <a:gd name="connsiteX7" fmla="*/ 552893 w 914524"/>
              <a:gd name="connsiteY7" fmla="*/ 75951 h 764799"/>
              <a:gd name="connsiteX8" fmla="*/ 542260 w 914524"/>
              <a:gd name="connsiteY8" fmla="*/ 107848 h 764799"/>
              <a:gd name="connsiteX9" fmla="*/ 510363 w 914524"/>
              <a:gd name="connsiteY9" fmla="*/ 97216 h 764799"/>
              <a:gd name="connsiteX10" fmla="*/ 467832 w 914524"/>
              <a:gd name="connsiteY10" fmla="*/ 44053 h 764799"/>
              <a:gd name="connsiteX11" fmla="*/ 425302 w 914524"/>
              <a:gd name="connsiteY11" fmla="*/ 54686 h 764799"/>
              <a:gd name="connsiteX12" fmla="*/ 297712 w 914524"/>
              <a:gd name="connsiteY12" fmla="*/ 121970 h 764799"/>
              <a:gd name="connsiteX13" fmla="*/ 276446 w 914524"/>
              <a:gd name="connsiteY13" fmla="*/ 150379 h 764799"/>
              <a:gd name="connsiteX14" fmla="*/ 244549 w 914524"/>
              <a:gd name="connsiteY14" fmla="*/ 161011 h 764799"/>
              <a:gd name="connsiteX15" fmla="*/ 202019 w 914524"/>
              <a:gd name="connsiteY15" fmla="*/ 235439 h 764799"/>
              <a:gd name="connsiteX16" fmla="*/ 180753 w 914524"/>
              <a:gd name="connsiteY16" fmla="*/ 299235 h 764799"/>
              <a:gd name="connsiteX17" fmla="*/ 85060 w 914524"/>
              <a:gd name="connsiteY17" fmla="*/ 352397 h 764799"/>
              <a:gd name="connsiteX18" fmla="*/ 53163 w 914524"/>
              <a:gd name="connsiteY18" fmla="*/ 416193 h 764799"/>
              <a:gd name="connsiteX19" fmla="*/ 10632 w 914524"/>
              <a:gd name="connsiteY19" fmla="*/ 469355 h 764799"/>
              <a:gd name="connsiteX20" fmla="*/ 0 w 914524"/>
              <a:gd name="connsiteY20" fmla="*/ 511886 h 764799"/>
              <a:gd name="connsiteX21" fmla="*/ 21265 w 914524"/>
              <a:gd name="connsiteY21" fmla="*/ 596946 h 764799"/>
              <a:gd name="connsiteX22" fmla="*/ 22373 w 914524"/>
              <a:gd name="connsiteY22" fmla="*/ 645347 h 764799"/>
              <a:gd name="connsiteX23" fmla="*/ 47127 w 914524"/>
              <a:gd name="connsiteY23" fmla="*/ 683281 h 764799"/>
              <a:gd name="connsiteX24" fmla="*/ 191386 w 914524"/>
              <a:gd name="connsiteY24" fmla="*/ 692639 h 764799"/>
              <a:gd name="connsiteX25" fmla="*/ 287079 w 914524"/>
              <a:gd name="connsiteY25" fmla="*/ 724537 h 764799"/>
              <a:gd name="connsiteX26" fmla="*/ 318977 w 914524"/>
              <a:gd name="connsiteY26" fmla="*/ 735169 h 764799"/>
              <a:gd name="connsiteX27" fmla="*/ 350874 w 914524"/>
              <a:gd name="connsiteY27" fmla="*/ 745802 h 764799"/>
              <a:gd name="connsiteX28" fmla="*/ 414670 w 914524"/>
              <a:gd name="connsiteY28" fmla="*/ 735169 h 764799"/>
              <a:gd name="connsiteX29" fmla="*/ 540987 w 914524"/>
              <a:gd name="connsiteY29" fmla="*/ 761197 h 764799"/>
              <a:gd name="connsiteX30" fmla="*/ 610929 w 914524"/>
              <a:gd name="connsiteY30" fmla="*/ 764021 h 764799"/>
              <a:gd name="connsiteX31" fmla="*/ 634464 w 914524"/>
              <a:gd name="connsiteY31" fmla="*/ 749623 h 764799"/>
              <a:gd name="connsiteX32" fmla="*/ 691116 w 914524"/>
              <a:gd name="connsiteY32" fmla="*/ 671374 h 764799"/>
              <a:gd name="connsiteX33" fmla="*/ 723014 w 914524"/>
              <a:gd name="connsiteY33" fmla="*/ 596946 h 764799"/>
              <a:gd name="connsiteX34" fmla="*/ 744279 w 914524"/>
              <a:gd name="connsiteY34" fmla="*/ 533151 h 764799"/>
              <a:gd name="connsiteX35" fmla="*/ 712381 w 914524"/>
              <a:gd name="connsiteY35" fmla="*/ 511886 h 764799"/>
              <a:gd name="connsiteX36" fmla="*/ 701749 w 914524"/>
              <a:gd name="connsiteY36" fmla="*/ 448090 h 764799"/>
              <a:gd name="connsiteX37" fmla="*/ 680484 w 914524"/>
              <a:gd name="connsiteY37" fmla="*/ 416193 h 764799"/>
              <a:gd name="connsiteX38" fmla="*/ 703798 w 914524"/>
              <a:gd name="connsiteY38" fmla="*/ 413977 h 764799"/>
              <a:gd name="connsiteX39" fmla="*/ 691116 w 914524"/>
              <a:gd name="connsiteY39" fmla="*/ 363030 h 764799"/>
              <a:gd name="connsiteX40" fmla="*/ 701749 w 914524"/>
              <a:gd name="connsiteY40" fmla="*/ 267337 h 764799"/>
              <a:gd name="connsiteX41" fmla="*/ 733646 w 914524"/>
              <a:gd name="connsiteY41" fmla="*/ 246072 h 764799"/>
              <a:gd name="connsiteX42" fmla="*/ 797442 w 914524"/>
              <a:gd name="connsiteY42" fmla="*/ 224807 h 764799"/>
              <a:gd name="connsiteX43" fmla="*/ 903767 w 914524"/>
              <a:gd name="connsiteY43" fmla="*/ 150379 h 764799"/>
              <a:gd name="connsiteX44" fmla="*/ 914400 w 914524"/>
              <a:gd name="connsiteY44" fmla="*/ 118481 h 764799"/>
              <a:gd name="connsiteX45" fmla="*/ 877906 w 914524"/>
              <a:gd name="connsiteY45" fmla="*/ 28658 h 764799"/>
              <a:gd name="connsiteX46" fmla="*/ 850605 w 914524"/>
              <a:gd name="connsiteY46" fmla="*/ 12155 h 764799"/>
              <a:gd name="connsiteX0" fmla="*/ 850605 w 914524"/>
              <a:gd name="connsiteY0" fmla="*/ 12155 h 764799"/>
              <a:gd name="connsiteX1" fmla="*/ 733646 w 914524"/>
              <a:gd name="connsiteY1" fmla="*/ 22788 h 764799"/>
              <a:gd name="connsiteX2" fmla="*/ 669851 w 914524"/>
              <a:gd name="connsiteY2" fmla="*/ 65318 h 764799"/>
              <a:gd name="connsiteX3" fmla="*/ 642716 w 914524"/>
              <a:gd name="connsiteY3" fmla="*/ 64045 h 764799"/>
              <a:gd name="connsiteX4" fmla="*/ 616688 w 914524"/>
              <a:gd name="connsiteY4" fmla="*/ 33421 h 764799"/>
              <a:gd name="connsiteX5" fmla="*/ 606056 w 914524"/>
              <a:gd name="connsiteY5" fmla="*/ 1523 h 764799"/>
              <a:gd name="connsiteX6" fmla="*/ 542260 w 914524"/>
              <a:gd name="connsiteY6" fmla="*/ 12155 h 764799"/>
              <a:gd name="connsiteX7" fmla="*/ 552893 w 914524"/>
              <a:gd name="connsiteY7" fmla="*/ 75951 h 764799"/>
              <a:gd name="connsiteX8" fmla="*/ 542260 w 914524"/>
              <a:gd name="connsiteY8" fmla="*/ 107848 h 764799"/>
              <a:gd name="connsiteX9" fmla="*/ 510363 w 914524"/>
              <a:gd name="connsiteY9" fmla="*/ 97216 h 764799"/>
              <a:gd name="connsiteX10" fmla="*/ 467832 w 914524"/>
              <a:gd name="connsiteY10" fmla="*/ 44053 h 764799"/>
              <a:gd name="connsiteX11" fmla="*/ 425302 w 914524"/>
              <a:gd name="connsiteY11" fmla="*/ 54686 h 764799"/>
              <a:gd name="connsiteX12" fmla="*/ 297712 w 914524"/>
              <a:gd name="connsiteY12" fmla="*/ 121970 h 764799"/>
              <a:gd name="connsiteX13" fmla="*/ 276446 w 914524"/>
              <a:gd name="connsiteY13" fmla="*/ 150379 h 764799"/>
              <a:gd name="connsiteX14" fmla="*/ 244549 w 914524"/>
              <a:gd name="connsiteY14" fmla="*/ 161011 h 764799"/>
              <a:gd name="connsiteX15" fmla="*/ 202019 w 914524"/>
              <a:gd name="connsiteY15" fmla="*/ 235439 h 764799"/>
              <a:gd name="connsiteX16" fmla="*/ 180753 w 914524"/>
              <a:gd name="connsiteY16" fmla="*/ 299235 h 764799"/>
              <a:gd name="connsiteX17" fmla="*/ 85060 w 914524"/>
              <a:gd name="connsiteY17" fmla="*/ 352397 h 764799"/>
              <a:gd name="connsiteX18" fmla="*/ 53163 w 914524"/>
              <a:gd name="connsiteY18" fmla="*/ 416193 h 764799"/>
              <a:gd name="connsiteX19" fmla="*/ 10632 w 914524"/>
              <a:gd name="connsiteY19" fmla="*/ 469355 h 764799"/>
              <a:gd name="connsiteX20" fmla="*/ 0 w 914524"/>
              <a:gd name="connsiteY20" fmla="*/ 511886 h 764799"/>
              <a:gd name="connsiteX21" fmla="*/ 21265 w 914524"/>
              <a:gd name="connsiteY21" fmla="*/ 596946 h 764799"/>
              <a:gd name="connsiteX22" fmla="*/ 22373 w 914524"/>
              <a:gd name="connsiteY22" fmla="*/ 645347 h 764799"/>
              <a:gd name="connsiteX23" fmla="*/ 47127 w 914524"/>
              <a:gd name="connsiteY23" fmla="*/ 683281 h 764799"/>
              <a:gd name="connsiteX24" fmla="*/ 191386 w 914524"/>
              <a:gd name="connsiteY24" fmla="*/ 692639 h 764799"/>
              <a:gd name="connsiteX25" fmla="*/ 287079 w 914524"/>
              <a:gd name="connsiteY25" fmla="*/ 724537 h 764799"/>
              <a:gd name="connsiteX26" fmla="*/ 318977 w 914524"/>
              <a:gd name="connsiteY26" fmla="*/ 735169 h 764799"/>
              <a:gd name="connsiteX27" fmla="*/ 350874 w 914524"/>
              <a:gd name="connsiteY27" fmla="*/ 745802 h 764799"/>
              <a:gd name="connsiteX28" fmla="*/ 414670 w 914524"/>
              <a:gd name="connsiteY28" fmla="*/ 735169 h 764799"/>
              <a:gd name="connsiteX29" fmla="*/ 540987 w 914524"/>
              <a:gd name="connsiteY29" fmla="*/ 761197 h 764799"/>
              <a:gd name="connsiteX30" fmla="*/ 610929 w 914524"/>
              <a:gd name="connsiteY30" fmla="*/ 764021 h 764799"/>
              <a:gd name="connsiteX31" fmla="*/ 634464 w 914524"/>
              <a:gd name="connsiteY31" fmla="*/ 749623 h 764799"/>
              <a:gd name="connsiteX32" fmla="*/ 691116 w 914524"/>
              <a:gd name="connsiteY32" fmla="*/ 671374 h 764799"/>
              <a:gd name="connsiteX33" fmla="*/ 723014 w 914524"/>
              <a:gd name="connsiteY33" fmla="*/ 596946 h 764799"/>
              <a:gd name="connsiteX34" fmla="*/ 744279 w 914524"/>
              <a:gd name="connsiteY34" fmla="*/ 533151 h 764799"/>
              <a:gd name="connsiteX35" fmla="*/ 712381 w 914524"/>
              <a:gd name="connsiteY35" fmla="*/ 511886 h 764799"/>
              <a:gd name="connsiteX36" fmla="*/ 701749 w 914524"/>
              <a:gd name="connsiteY36" fmla="*/ 448090 h 764799"/>
              <a:gd name="connsiteX37" fmla="*/ 680484 w 914524"/>
              <a:gd name="connsiteY37" fmla="*/ 416193 h 764799"/>
              <a:gd name="connsiteX38" fmla="*/ 703798 w 914524"/>
              <a:gd name="connsiteY38" fmla="*/ 413977 h 764799"/>
              <a:gd name="connsiteX39" fmla="*/ 691116 w 914524"/>
              <a:gd name="connsiteY39" fmla="*/ 363030 h 764799"/>
              <a:gd name="connsiteX40" fmla="*/ 701749 w 914524"/>
              <a:gd name="connsiteY40" fmla="*/ 267337 h 764799"/>
              <a:gd name="connsiteX41" fmla="*/ 733646 w 914524"/>
              <a:gd name="connsiteY41" fmla="*/ 246072 h 764799"/>
              <a:gd name="connsiteX42" fmla="*/ 797442 w 914524"/>
              <a:gd name="connsiteY42" fmla="*/ 224807 h 764799"/>
              <a:gd name="connsiteX43" fmla="*/ 903767 w 914524"/>
              <a:gd name="connsiteY43" fmla="*/ 150379 h 764799"/>
              <a:gd name="connsiteX44" fmla="*/ 914400 w 914524"/>
              <a:gd name="connsiteY44" fmla="*/ 118481 h 764799"/>
              <a:gd name="connsiteX45" fmla="*/ 877906 w 914524"/>
              <a:gd name="connsiteY45" fmla="*/ 28658 h 764799"/>
              <a:gd name="connsiteX46" fmla="*/ 850605 w 914524"/>
              <a:gd name="connsiteY46" fmla="*/ 12155 h 764799"/>
              <a:gd name="connsiteX0" fmla="*/ 850605 w 914524"/>
              <a:gd name="connsiteY0" fmla="*/ 12155 h 764799"/>
              <a:gd name="connsiteX1" fmla="*/ 733646 w 914524"/>
              <a:gd name="connsiteY1" fmla="*/ 22788 h 764799"/>
              <a:gd name="connsiteX2" fmla="*/ 669851 w 914524"/>
              <a:gd name="connsiteY2" fmla="*/ 65318 h 764799"/>
              <a:gd name="connsiteX3" fmla="*/ 642716 w 914524"/>
              <a:gd name="connsiteY3" fmla="*/ 64045 h 764799"/>
              <a:gd name="connsiteX4" fmla="*/ 616688 w 914524"/>
              <a:gd name="connsiteY4" fmla="*/ 33421 h 764799"/>
              <a:gd name="connsiteX5" fmla="*/ 606056 w 914524"/>
              <a:gd name="connsiteY5" fmla="*/ 1523 h 764799"/>
              <a:gd name="connsiteX6" fmla="*/ 542260 w 914524"/>
              <a:gd name="connsiteY6" fmla="*/ 12155 h 764799"/>
              <a:gd name="connsiteX7" fmla="*/ 552893 w 914524"/>
              <a:gd name="connsiteY7" fmla="*/ 75951 h 764799"/>
              <a:gd name="connsiteX8" fmla="*/ 542260 w 914524"/>
              <a:gd name="connsiteY8" fmla="*/ 107848 h 764799"/>
              <a:gd name="connsiteX9" fmla="*/ 510363 w 914524"/>
              <a:gd name="connsiteY9" fmla="*/ 97216 h 764799"/>
              <a:gd name="connsiteX10" fmla="*/ 467832 w 914524"/>
              <a:gd name="connsiteY10" fmla="*/ 44053 h 764799"/>
              <a:gd name="connsiteX11" fmla="*/ 425302 w 914524"/>
              <a:gd name="connsiteY11" fmla="*/ 54686 h 764799"/>
              <a:gd name="connsiteX12" fmla="*/ 297712 w 914524"/>
              <a:gd name="connsiteY12" fmla="*/ 121970 h 764799"/>
              <a:gd name="connsiteX13" fmla="*/ 276446 w 914524"/>
              <a:gd name="connsiteY13" fmla="*/ 150379 h 764799"/>
              <a:gd name="connsiteX14" fmla="*/ 244549 w 914524"/>
              <a:gd name="connsiteY14" fmla="*/ 161011 h 764799"/>
              <a:gd name="connsiteX15" fmla="*/ 202019 w 914524"/>
              <a:gd name="connsiteY15" fmla="*/ 235439 h 764799"/>
              <a:gd name="connsiteX16" fmla="*/ 180753 w 914524"/>
              <a:gd name="connsiteY16" fmla="*/ 299235 h 764799"/>
              <a:gd name="connsiteX17" fmla="*/ 85060 w 914524"/>
              <a:gd name="connsiteY17" fmla="*/ 352397 h 764799"/>
              <a:gd name="connsiteX18" fmla="*/ 43638 w 914524"/>
              <a:gd name="connsiteY18" fmla="*/ 416193 h 764799"/>
              <a:gd name="connsiteX19" fmla="*/ 10632 w 914524"/>
              <a:gd name="connsiteY19" fmla="*/ 469355 h 764799"/>
              <a:gd name="connsiteX20" fmla="*/ 0 w 914524"/>
              <a:gd name="connsiteY20" fmla="*/ 511886 h 764799"/>
              <a:gd name="connsiteX21" fmla="*/ 21265 w 914524"/>
              <a:gd name="connsiteY21" fmla="*/ 596946 h 764799"/>
              <a:gd name="connsiteX22" fmla="*/ 22373 w 914524"/>
              <a:gd name="connsiteY22" fmla="*/ 645347 h 764799"/>
              <a:gd name="connsiteX23" fmla="*/ 47127 w 914524"/>
              <a:gd name="connsiteY23" fmla="*/ 683281 h 764799"/>
              <a:gd name="connsiteX24" fmla="*/ 191386 w 914524"/>
              <a:gd name="connsiteY24" fmla="*/ 692639 h 764799"/>
              <a:gd name="connsiteX25" fmla="*/ 287079 w 914524"/>
              <a:gd name="connsiteY25" fmla="*/ 724537 h 764799"/>
              <a:gd name="connsiteX26" fmla="*/ 318977 w 914524"/>
              <a:gd name="connsiteY26" fmla="*/ 735169 h 764799"/>
              <a:gd name="connsiteX27" fmla="*/ 350874 w 914524"/>
              <a:gd name="connsiteY27" fmla="*/ 745802 h 764799"/>
              <a:gd name="connsiteX28" fmla="*/ 414670 w 914524"/>
              <a:gd name="connsiteY28" fmla="*/ 735169 h 764799"/>
              <a:gd name="connsiteX29" fmla="*/ 540987 w 914524"/>
              <a:gd name="connsiteY29" fmla="*/ 761197 h 764799"/>
              <a:gd name="connsiteX30" fmla="*/ 610929 w 914524"/>
              <a:gd name="connsiteY30" fmla="*/ 764021 h 764799"/>
              <a:gd name="connsiteX31" fmla="*/ 634464 w 914524"/>
              <a:gd name="connsiteY31" fmla="*/ 749623 h 764799"/>
              <a:gd name="connsiteX32" fmla="*/ 691116 w 914524"/>
              <a:gd name="connsiteY32" fmla="*/ 671374 h 764799"/>
              <a:gd name="connsiteX33" fmla="*/ 723014 w 914524"/>
              <a:gd name="connsiteY33" fmla="*/ 596946 h 764799"/>
              <a:gd name="connsiteX34" fmla="*/ 744279 w 914524"/>
              <a:gd name="connsiteY34" fmla="*/ 533151 h 764799"/>
              <a:gd name="connsiteX35" fmla="*/ 712381 w 914524"/>
              <a:gd name="connsiteY35" fmla="*/ 511886 h 764799"/>
              <a:gd name="connsiteX36" fmla="*/ 701749 w 914524"/>
              <a:gd name="connsiteY36" fmla="*/ 448090 h 764799"/>
              <a:gd name="connsiteX37" fmla="*/ 680484 w 914524"/>
              <a:gd name="connsiteY37" fmla="*/ 416193 h 764799"/>
              <a:gd name="connsiteX38" fmla="*/ 703798 w 914524"/>
              <a:gd name="connsiteY38" fmla="*/ 413977 h 764799"/>
              <a:gd name="connsiteX39" fmla="*/ 691116 w 914524"/>
              <a:gd name="connsiteY39" fmla="*/ 363030 h 764799"/>
              <a:gd name="connsiteX40" fmla="*/ 701749 w 914524"/>
              <a:gd name="connsiteY40" fmla="*/ 267337 h 764799"/>
              <a:gd name="connsiteX41" fmla="*/ 733646 w 914524"/>
              <a:gd name="connsiteY41" fmla="*/ 246072 h 764799"/>
              <a:gd name="connsiteX42" fmla="*/ 797442 w 914524"/>
              <a:gd name="connsiteY42" fmla="*/ 224807 h 764799"/>
              <a:gd name="connsiteX43" fmla="*/ 903767 w 914524"/>
              <a:gd name="connsiteY43" fmla="*/ 150379 h 764799"/>
              <a:gd name="connsiteX44" fmla="*/ 914400 w 914524"/>
              <a:gd name="connsiteY44" fmla="*/ 118481 h 764799"/>
              <a:gd name="connsiteX45" fmla="*/ 877906 w 914524"/>
              <a:gd name="connsiteY45" fmla="*/ 28658 h 764799"/>
              <a:gd name="connsiteX46" fmla="*/ 850605 w 914524"/>
              <a:gd name="connsiteY46" fmla="*/ 12155 h 764799"/>
              <a:gd name="connsiteX0" fmla="*/ 850605 w 914524"/>
              <a:gd name="connsiteY0" fmla="*/ 12155 h 764799"/>
              <a:gd name="connsiteX1" fmla="*/ 733646 w 914524"/>
              <a:gd name="connsiteY1" fmla="*/ 22788 h 764799"/>
              <a:gd name="connsiteX2" fmla="*/ 669851 w 914524"/>
              <a:gd name="connsiteY2" fmla="*/ 65318 h 764799"/>
              <a:gd name="connsiteX3" fmla="*/ 642716 w 914524"/>
              <a:gd name="connsiteY3" fmla="*/ 64045 h 764799"/>
              <a:gd name="connsiteX4" fmla="*/ 616688 w 914524"/>
              <a:gd name="connsiteY4" fmla="*/ 33421 h 764799"/>
              <a:gd name="connsiteX5" fmla="*/ 606056 w 914524"/>
              <a:gd name="connsiteY5" fmla="*/ 1523 h 764799"/>
              <a:gd name="connsiteX6" fmla="*/ 542260 w 914524"/>
              <a:gd name="connsiteY6" fmla="*/ 12155 h 764799"/>
              <a:gd name="connsiteX7" fmla="*/ 552893 w 914524"/>
              <a:gd name="connsiteY7" fmla="*/ 75951 h 764799"/>
              <a:gd name="connsiteX8" fmla="*/ 542260 w 914524"/>
              <a:gd name="connsiteY8" fmla="*/ 107848 h 764799"/>
              <a:gd name="connsiteX9" fmla="*/ 510363 w 914524"/>
              <a:gd name="connsiteY9" fmla="*/ 97216 h 764799"/>
              <a:gd name="connsiteX10" fmla="*/ 467832 w 914524"/>
              <a:gd name="connsiteY10" fmla="*/ 44053 h 764799"/>
              <a:gd name="connsiteX11" fmla="*/ 425302 w 914524"/>
              <a:gd name="connsiteY11" fmla="*/ 54686 h 764799"/>
              <a:gd name="connsiteX12" fmla="*/ 297712 w 914524"/>
              <a:gd name="connsiteY12" fmla="*/ 121970 h 764799"/>
              <a:gd name="connsiteX13" fmla="*/ 276446 w 914524"/>
              <a:gd name="connsiteY13" fmla="*/ 150379 h 764799"/>
              <a:gd name="connsiteX14" fmla="*/ 244549 w 914524"/>
              <a:gd name="connsiteY14" fmla="*/ 161011 h 764799"/>
              <a:gd name="connsiteX15" fmla="*/ 194875 w 914524"/>
              <a:gd name="connsiteY15" fmla="*/ 233058 h 764799"/>
              <a:gd name="connsiteX16" fmla="*/ 180753 w 914524"/>
              <a:gd name="connsiteY16" fmla="*/ 299235 h 764799"/>
              <a:gd name="connsiteX17" fmla="*/ 85060 w 914524"/>
              <a:gd name="connsiteY17" fmla="*/ 352397 h 764799"/>
              <a:gd name="connsiteX18" fmla="*/ 43638 w 914524"/>
              <a:gd name="connsiteY18" fmla="*/ 416193 h 764799"/>
              <a:gd name="connsiteX19" fmla="*/ 10632 w 914524"/>
              <a:gd name="connsiteY19" fmla="*/ 469355 h 764799"/>
              <a:gd name="connsiteX20" fmla="*/ 0 w 914524"/>
              <a:gd name="connsiteY20" fmla="*/ 511886 h 764799"/>
              <a:gd name="connsiteX21" fmla="*/ 21265 w 914524"/>
              <a:gd name="connsiteY21" fmla="*/ 596946 h 764799"/>
              <a:gd name="connsiteX22" fmla="*/ 22373 w 914524"/>
              <a:gd name="connsiteY22" fmla="*/ 645347 h 764799"/>
              <a:gd name="connsiteX23" fmla="*/ 47127 w 914524"/>
              <a:gd name="connsiteY23" fmla="*/ 683281 h 764799"/>
              <a:gd name="connsiteX24" fmla="*/ 191386 w 914524"/>
              <a:gd name="connsiteY24" fmla="*/ 692639 h 764799"/>
              <a:gd name="connsiteX25" fmla="*/ 287079 w 914524"/>
              <a:gd name="connsiteY25" fmla="*/ 724537 h 764799"/>
              <a:gd name="connsiteX26" fmla="*/ 318977 w 914524"/>
              <a:gd name="connsiteY26" fmla="*/ 735169 h 764799"/>
              <a:gd name="connsiteX27" fmla="*/ 350874 w 914524"/>
              <a:gd name="connsiteY27" fmla="*/ 745802 h 764799"/>
              <a:gd name="connsiteX28" fmla="*/ 414670 w 914524"/>
              <a:gd name="connsiteY28" fmla="*/ 735169 h 764799"/>
              <a:gd name="connsiteX29" fmla="*/ 540987 w 914524"/>
              <a:gd name="connsiteY29" fmla="*/ 761197 h 764799"/>
              <a:gd name="connsiteX30" fmla="*/ 610929 w 914524"/>
              <a:gd name="connsiteY30" fmla="*/ 764021 h 764799"/>
              <a:gd name="connsiteX31" fmla="*/ 634464 w 914524"/>
              <a:gd name="connsiteY31" fmla="*/ 749623 h 764799"/>
              <a:gd name="connsiteX32" fmla="*/ 691116 w 914524"/>
              <a:gd name="connsiteY32" fmla="*/ 671374 h 764799"/>
              <a:gd name="connsiteX33" fmla="*/ 723014 w 914524"/>
              <a:gd name="connsiteY33" fmla="*/ 596946 h 764799"/>
              <a:gd name="connsiteX34" fmla="*/ 744279 w 914524"/>
              <a:gd name="connsiteY34" fmla="*/ 533151 h 764799"/>
              <a:gd name="connsiteX35" fmla="*/ 712381 w 914524"/>
              <a:gd name="connsiteY35" fmla="*/ 511886 h 764799"/>
              <a:gd name="connsiteX36" fmla="*/ 701749 w 914524"/>
              <a:gd name="connsiteY36" fmla="*/ 448090 h 764799"/>
              <a:gd name="connsiteX37" fmla="*/ 680484 w 914524"/>
              <a:gd name="connsiteY37" fmla="*/ 416193 h 764799"/>
              <a:gd name="connsiteX38" fmla="*/ 703798 w 914524"/>
              <a:gd name="connsiteY38" fmla="*/ 413977 h 764799"/>
              <a:gd name="connsiteX39" fmla="*/ 691116 w 914524"/>
              <a:gd name="connsiteY39" fmla="*/ 363030 h 764799"/>
              <a:gd name="connsiteX40" fmla="*/ 701749 w 914524"/>
              <a:gd name="connsiteY40" fmla="*/ 267337 h 764799"/>
              <a:gd name="connsiteX41" fmla="*/ 733646 w 914524"/>
              <a:gd name="connsiteY41" fmla="*/ 246072 h 764799"/>
              <a:gd name="connsiteX42" fmla="*/ 797442 w 914524"/>
              <a:gd name="connsiteY42" fmla="*/ 224807 h 764799"/>
              <a:gd name="connsiteX43" fmla="*/ 903767 w 914524"/>
              <a:gd name="connsiteY43" fmla="*/ 150379 h 764799"/>
              <a:gd name="connsiteX44" fmla="*/ 914400 w 914524"/>
              <a:gd name="connsiteY44" fmla="*/ 118481 h 764799"/>
              <a:gd name="connsiteX45" fmla="*/ 877906 w 914524"/>
              <a:gd name="connsiteY45" fmla="*/ 28658 h 764799"/>
              <a:gd name="connsiteX46" fmla="*/ 850605 w 914524"/>
              <a:gd name="connsiteY46" fmla="*/ 12155 h 764799"/>
              <a:gd name="connsiteX0" fmla="*/ 840357 w 904276"/>
              <a:gd name="connsiteY0" fmla="*/ 12155 h 764799"/>
              <a:gd name="connsiteX1" fmla="*/ 723398 w 904276"/>
              <a:gd name="connsiteY1" fmla="*/ 22788 h 764799"/>
              <a:gd name="connsiteX2" fmla="*/ 659603 w 904276"/>
              <a:gd name="connsiteY2" fmla="*/ 65318 h 764799"/>
              <a:gd name="connsiteX3" fmla="*/ 632468 w 904276"/>
              <a:gd name="connsiteY3" fmla="*/ 64045 h 764799"/>
              <a:gd name="connsiteX4" fmla="*/ 606440 w 904276"/>
              <a:gd name="connsiteY4" fmla="*/ 33421 h 764799"/>
              <a:gd name="connsiteX5" fmla="*/ 595808 w 904276"/>
              <a:gd name="connsiteY5" fmla="*/ 1523 h 764799"/>
              <a:gd name="connsiteX6" fmla="*/ 532012 w 904276"/>
              <a:gd name="connsiteY6" fmla="*/ 12155 h 764799"/>
              <a:gd name="connsiteX7" fmla="*/ 542645 w 904276"/>
              <a:gd name="connsiteY7" fmla="*/ 75951 h 764799"/>
              <a:gd name="connsiteX8" fmla="*/ 532012 w 904276"/>
              <a:gd name="connsiteY8" fmla="*/ 107848 h 764799"/>
              <a:gd name="connsiteX9" fmla="*/ 500115 w 904276"/>
              <a:gd name="connsiteY9" fmla="*/ 97216 h 764799"/>
              <a:gd name="connsiteX10" fmla="*/ 457584 w 904276"/>
              <a:gd name="connsiteY10" fmla="*/ 44053 h 764799"/>
              <a:gd name="connsiteX11" fmla="*/ 415054 w 904276"/>
              <a:gd name="connsiteY11" fmla="*/ 54686 h 764799"/>
              <a:gd name="connsiteX12" fmla="*/ 287464 w 904276"/>
              <a:gd name="connsiteY12" fmla="*/ 121970 h 764799"/>
              <a:gd name="connsiteX13" fmla="*/ 266198 w 904276"/>
              <a:gd name="connsiteY13" fmla="*/ 150379 h 764799"/>
              <a:gd name="connsiteX14" fmla="*/ 234301 w 904276"/>
              <a:gd name="connsiteY14" fmla="*/ 161011 h 764799"/>
              <a:gd name="connsiteX15" fmla="*/ 184627 w 904276"/>
              <a:gd name="connsiteY15" fmla="*/ 233058 h 764799"/>
              <a:gd name="connsiteX16" fmla="*/ 170505 w 904276"/>
              <a:gd name="connsiteY16" fmla="*/ 299235 h 764799"/>
              <a:gd name="connsiteX17" fmla="*/ 74812 w 904276"/>
              <a:gd name="connsiteY17" fmla="*/ 352397 h 764799"/>
              <a:gd name="connsiteX18" fmla="*/ 33390 w 904276"/>
              <a:gd name="connsiteY18" fmla="*/ 416193 h 764799"/>
              <a:gd name="connsiteX19" fmla="*/ 384 w 904276"/>
              <a:gd name="connsiteY19" fmla="*/ 469355 h 764799"/>
              <a:gd name="connsiteX20" fmla="*/ 19013 w 904276"/>
              <a:gd name="connsiteY20" fmla="*/ 522859 h 764799"/>
              <a:gd name="connsiteX21" fmla="*/ 11017 w 904276"/>
              <a:gd name="connsiteY21" fmla="*/ 596946 h 764799"/>
              <a:gd name="connsiteX22" fmla="*/ 12125 w 904276"/>
              <a:gd name="connsiteY22" fmla="*/ 645347 h 764799"/>
              <a:gd name="connsiteX23" fmla="*/ 36879 w 904276"/>
              <a:gd name="connsiteY23" fmla="*/ 683281 h 764799"/>
              <a:gd name="connsiteX24" fmla="*/ 181138 w 904276"/>
              <a:gd name="connsiteY24" fmla="*/ 692639 h 764799"/>
              <a:gd name="connsiteX25" fmla="*/ 276831 w 904276"/>
              <a:gd name="connsiteY25" fmla="*/ 724537 h 764799"/>
              <a:gd name="connsiteX26" fmla="*/ 308729 w 904276"/>
              <a:gd name="connsiteY26" fmla="*/ 735169 h 764799"/>
              <a:gd name="connsiteX27" fmla="*/ 340626 w 904276"/>
              <a:gd name="connsiteY27" fmla="*/ 745802 h 764799"/>
              <a:gd name="connsiteX28" fmla="*/ 404422 w 904276"/>
              <a:gd name="connsiteY28" fmla="*/ 735169 h 764799"/>
              <a:gd name="connsiteX29" fmla="*/ 530739 w 904276"/>
              <a:gd name="connsiteY29" fmla="*/ 761197 h 764799"/>
              <a:gd name="connsiteX30" fmla="*/ 600681 w 904276"/>
              <a:gd name="connsiteY30" fmla="*/ 764021 h 764799"/>
              <a:gd name="connsiteX31" fmla="*/ 624216 w 904276"/>
              <a:gd name="connsiteY31" fmla="*/ 749623 h 764799"/>
              <a:gd name="connsiteX32" fmla="*/ 680868 w 904276"/>
              <a:gd name="connsiteY32" fmla="*/ 671374 h 764799"/>
              <a:gd name="connsiteX33" fmla="*/ 712766 w 904276"/>
              <a:gd name="connsiteY33" fmla="*/ 596946 h 764799"/>
              <a:gd name="connsiteX34" fmla="*/ 734031 w 904276"/>
              <a:gd name="connsiteY34" fmla="*/ 533151 h 764799"/>
              <a:gd name="connsiteX35" fmla="*/ 702133 w 904276"/>
              <a:gd name="connsiteY35" fmla="*/ 511886 h 764799"/>
              <a:gd name="connsiteX36" fmla="*/ 691501 w 904276"/>
              <a:gd name="connsiteY36" fmla="*/ 448090 h 764799"/>
              <a:gd name="connsiteX37" fmla="*/ 670236 w 904276"/>
              <a:gd name="connsiteY37" fmla="*/ 416193 h 764799"/>
              <a:gd name="connsiteX38" fmla="*/ 693550 w 904276"/>
              <a:gd name="connsiteY38" fmla="*/ 413977 h 764799"/>
              <a:gd name="connsiteX39" fmla="*/ 680868 w 904276"/>
              <a:gd name="connsiteY39" fmla="*/ 363030 h 764799"/>
              <a:gd name="connsiteX40" fmla="*/ 691501 w 904276"/>
              <a:gd name="connsiteY40" fmla="*/ 267337 h 764799"/>
              <a:gd name="connsiteX41" fmla="*/ 723398 w 904276"/>
              <a:gd name="connsiteY41" fmla="*/ 246072 h 764799"/>
              <a:gd name="connsiteX42" fmla="*/ 787194 w 904276"/>
              <a:gd name="connsiteY42" fmla="*/ 224807 h 764799"/>
              <a:gd name="connsiteX43" fmla="*/ 893519 w 904276"/>
              <a:gd name="connsiteY43" fmla="*/ 150379 h 764799"/>
              <a:gd name="connsiteX44" fmla="*/ 904152 w 904276"/>
              <a:gd name="connsiteY44" fmla="*/ 118481 h 764799"/>
              <a:gd name="connsiteX45" fmla="*/ 867658 w 904276"/>
              <a:gd name="connsiteY45" fmla="*/ 28658 h 764799"/>
              <a:gd name="connsiteX46" fmla="*/ 840357 w 904276"/>
              <a:gd name="connsiteY46" fmla="*/ 12155 h 764799"/>
              <a:gd name="connsiteX0" fmla="*/ 830041 w 893960"/>
              <a:gd name="connsiteY0" fmla="*/ 12155 h 764799"/>
              <a:gd name="connsiteX1" fmla="*/ 713082 w 893960"/>
              <a:gd name="connsiteY1" fmla="*/ 22788 h 764799"/>
              <a:gd name="connsiteX2" fmla="*/ 649287 w 893960"/>
              <a:gd name="connsiteY2" fmla="*/ 65318 h 764799"/>
              <a:gd name="connsiteX3" fmla="*/ 622152 w 893960"/>
              <a:gd name="connsiteY3" fmla="*/ 64045 h 764799"/>
              <a:gd name="connsiteX4" fmla="*/ 596124 w 893960"/>
              <a:gd name="connsiteY4" fmla="*/ 33421 h 764799"/>
              <a:gd name="connsiteX5" fmla="*/ 585492 w 893960"/>
              <a:gd name="connsiteY5" fmla="*/ 1523 h 764799"/>
              <a:gd name="connsiteX6" fmla="*/ 521696 w 893960"/>
              <a:gd name="connsiteY6" fmla="*/ 12155 h 764799"/>
              <a:gd name="connsiteX7" fmla="*/ 532329 w 893960"/>
              <a:gd name="connsiteY7" fmla="*/ 75951 h 764799"/>
              <a:gd name="connsiteX8" fmla="*/ 521696 w 893960"/>
              <a:gd name="connsiteY8" fmla="*/ 107848 h 764799"/>
              <a:gd name="connsiteX9" fmla="*/ 489799 w 893960"/>
              <a:gd name="connsiteY9" fmla="*/ 97216 h 764799"/>
              <a:gd name="connsiteX10" fmla="*/ 447268 w 893960"/>
              <a:gd name="connsiteY10" fmla="*/ 44053 h 764799"/>
              <a:gd name="connsiteX11" fmla="*/ 404738 w 893960"/>
              <a:gd name="connsiteY11" fmla="*/ 54686 h 764799"/>
              <a:gd name="connsiteX12" fmla="*/ 277148 w 893960"/>
              <a:gd name="connsiteY12" fmla="*/ 121970 h 764799"/>
              <a:gd name="connsiteX13" fmla="*/ 255882 w 893960"/>
              <a:gd name="connsiteY13" fmla="*/ 150379 h 764799"/>
              <a:gd name="connsiteX14" fmla="*/ 223985 w 893960"/>
              <a:gd name="connsiteY14" fmla="*/ 161011 h 764799"/>
              <a:gd name="connsiteX15" fmla="*/ 174311 w 893960"/>
              <a:gd name="connsiteY15" fmla="*/ 233058 h 764799"/>
              <a:gd name="connsiteX16" fmla="*/ 160189 w 893960"/>
              <a:gd name="connsiteY16" fmla="*/ 299235 h 764799"/>
              <a:gd name="connsiteX17" fmla="*/ 64496 w 893960"/>
              <a:gd name="connsiteY17" fmla="*/ 352397 h 764799"/>
              <a:gd name="connsiteX18" fmla="*/ 23074 w 893960"/>
              <a:gd name="connsiteY18" fmla="*/ 416193 h 764799"/>
              <a:gd name="connsiteX19" fmla="*/ 22986 w 893960"/>
              <a:gd name="connsiteY19" fmla="*/ 473013 h 764799"/>
              <a:gd name="connsiteX20" fmla="*/ 8697 w 893960"/>
              <a:gd name="connsiteY20" fmla="*/ 522859 h 764799"/>
              <a:gd name="connsiteX21" fmla="*/ 701 w 893960"/>
              <a:gd name="connsiteY21" fmla="*/ 596946 h 764799"/>
              <a:gd name="connsiteX22" fmla="*/ 1809 w 893960"/>
              <a:gd name="connsiteY22" fmla="*/ 645347 h 764799"/>
              <a:gd name="connsiteX23" fmla="*/ 26563 w 893960"/>
              <a:gd name="connsiteY23" fmla="*/ 683281 h 764799"/>
              <a:gd name="connsiteX24" fmla="*/ 170822 w 893960"/>
              <a:gd name="connsiteY24" fmla="*/ 692639 h 764799"/>
              <a:gd name="connsiteX25" fmla="*/ 266515 w 893960"/>
              <a:gd name="connsiteY25" fmla="*/ 724537 h 764799"/>
              <a:gd name="connsiteX26" fmla="*/ 298413 w 893960"/>
              <a:gd name="connsiteY26" fmla="*/ 735169 h 764799"/>
              <a:gd name="connsiteX27" fmla="*/ 330310 w 893960"/>
              <a:gd name="connsiteY27" fmla="*/ 745802 h 764799"/>
              <a:gd name="connsiteX28" fmla="*/ 394106 w 893960"/>
              <a:gd name="connsiteY28" fmla="*/ 735169 h 764799"/>
              <a:gd name="connsiteX29" fmla="*/ 520423 w 893960"/>
              <a:gd name="connsiteY29" fmla="*/ 761197 h 764799"/>
              <a:gd name="connsiteX30" fmla="*/ 590365 w 893960"/>
              <a:gd name="connsiteY30" fmla="*/ 764021 h 764799"/>
              <a:gd name="connsiteX31" fmla="*/ 613900 w 893960"/>
              <a:gd name="connsiteY31" fmla="*/ 749623 h 764799"/>
              <a:gd name="connsiteX32" fmla="*/ 670552 w 893960"/>
              <a:gd name="connsiteY32" fmla="*/ 671374 h 764799"/>
              <a:gd name="connsiteX33" fmla="*/ 702450 w 893960"/>
              <a:gd name="connsiteY33" fmla="*/ 596946 h 764799"/>
              <a:gd name="connsiteX34" fmla="*/ 723715 w 893960"/>
              <a:gd name="connsiteY34" fmla="*/ 533151 h 764799"/>
              <a:gd name="connsiteX35" fmla="*/ 691817 w 893960"/>
              <a:gd name="connsiteY35" fmla="*/ 511886 h 764799"/>
              <a:gd name="connsiteX36" fmla="*/ 681185 w 893960"/>
              <a:gd name="connsiteY36" fmla="*/ 448090 h 764799"/>
              <a:gd name="connsiteX37" fmla="*/ 659920 w 893960"/>
              <a:gd name="connsiteY37" fmla="*/ 416193 h 764799"/>
              <a:gd name="connsiteX38" fmla="*/ 683234 w 893960"/>
              <a:gd name="connsiteY38" fmla="*/ 413977 h 764799"/>
              <a:gd name="connsiteX39" fmla="*/ 670552 w 893960"/>
              <a:gd name="connsiteY39" fmla="*/ 363030 h 764799"/>
              <a:gd name="connsiteX40" fmla="*/ 681185 w 893960"/>
              <a:gd name="connsiteY40" fmla="*/ 267337 h 764799"/>
              <a:gd name="connsiteX41" fmla="*/ 713082 w 893960"/>
              <a:gd name="connsiteY41" fmla="*/ 246072 h 764799"/>
              <a:gd name="connsiteX42" fmla="*/ 776878 w 893960"/>
              <a:gd name="connsiteY42" fmla="*/ 224807 h 764799"/>
              <a:gd name="connsiteX43" fmla="*/ 883203 w 893960"/>
              <a:gd name="connsiteY43" fmla="*/ 150379 h 764799"/>
              <a:gd name="connsiteX44" fmla="*/ 893836 w 893960"/>
              <a:gd name="connsiteY44" fmla="*/ 118481 h 764799"/>
              <a:gd name="connsiteX45" fmla="*/ 857342 w 893960"/>
              <a:gd name="connsiteY45" fmla="*/ 28658 h 764799"/>
              <a:gd name="connsiteX46" fmla="*/ 830041 w 893960"/>
              <a:gd name="connsiteY46" fmla="*/ 12155 h 764799"/>
              <a:gd name="connsiteX0" fmla="*/ 830041 w 893960"/>
              <a:gd name="connsiteY0" fmla="*/ 12155 h 764799"/>
              <a:gd name="connsiteX1" fmla="*/ 713082 w 893960"/>
              <a:gd name="connsiteY1" fmla="*/ 22788 h 764799"/>
              <a:gd name="connsiteX2" fmla="*/ 649287 w 893960"/>
              <a:gd name="connsiteY2" fmla="*/ 65318 h 764799"/>
              <a:gd name="connsiteX3" fmla="*/ 622152 w 893960"/>
              <a:gd name="connsiteY3" fmla="*/ 64045 h 764799"/>
              <a:gd name="connsiteX4" fmla="*/ 596124 w 893960"/>
              <a:gd name="connsiteY4" fmla="*/ 33421 h 764799"/>
              <a:gd name="connsiteX5" fmla="*/ 585492 w 893960"/>
              <a:gd name="connsiteY5" fmla="*/ 1523 h 764799"/>
              <a:gd name="connsiteX6" fmla="*/ 521696 w 893960"/>
              <a:gd name="connsiteY6" fmla="*/ 12155 h 764799"/>
              <a:gd name="connsiteX7" fmla="*/ 532329 w 893960"/>
              <a:gd name="connsiteY7" fmla="*/ 75951 h 764799"/>
              <a:gd name="connsiteX8" fmla="*/ 521696 w 893960"/>
              <a:gd name="connsiteY8" fmla="*/ 107848 h 764799"/>
              <a:gd name="connsiteX9" fmla="*/ 489799 w 893960"/>
              <a:gd name="connsiteY9" fmla="*/ 97216 h 764799"/>
              <a:gd name="connsiteX10" fmla="*/ 447268 w 893960"/>
              <a:gd name="connsiteY10" fmla="*/ 44053 h 764799"/>
              <a:gd name="connsiteX11" fmla="*/ 404738 w 893960"/>
              <a:gd name="connsiteY11" fmla="*/ 54686 h 764799"/>
              <a:gd name="connsiteX12" fmla="*/ 277148 w 893960"/>
              <a:gd name="connsiteY12" fmla="*/ 121970 h 764799"/>
              <a:gd name="connsiteX13" fmla="*/ 255882 w 893960"/>
              <a:gd name="connsiteY13" fmla="*/ 150379 h 764799"/>
              <a:gd name="connsiteX14" fmla="*/ 223985 w 893960"/>
              <a:gd name="connsiteY14" fmla="*/ 161011 h 764799"/>
              <a:gd name="connsiteX15" fmla="*/ 174311 w 893960"/>
              <a:gd name="connsiteY15" fmla="*/ 233058 h 764799"/>
              <a:gd name="connsiteX16" fmla="*/ 160189 w 893960"/>
              <a:gd name="connsiteY16" fmla="*/ 299235 h 764799"/>
              <a:gd name="connsiteX17" fmla="*/ 64496 w 893960"/>
              <a:gd name="connsiteY17" fmla="*/ 352397 h 764799"/>
              <a:gd name="connsiteX18" fmla="*/ 23074 w 893960"/>
              <a:gd name="connsiteY18" fmla="*/ 416193 h 764799"/>
              <a:gd name="connsiteX19" fmla="*/ 22986 w 893960"/>
              <a:gd name="connsiteY19" fmla="*/ 473013 h 764799"/>
              <a:gd name="connsiteX20" fmla="*/ 8697 w 893960"/>
              <a:gd name="connsiteY20" fmla="*/ 522859 h 764799"/>
              <a:gd name="connsiteX21" fmla="*/ 701 w 893960"/>
              <a:gd name="connsiteY21" fmla="*/ 596946 h 764799"/>
              <a:gd name="connsiteX22" fmla="*/ 1809 w 893960"/>
              <a:gd name="connsiteY22" fmla="*/ 645347 h 764799"/>
              <a:gd name="connsiteX23" fmla="*/ 26563 w 893960"/>
              <a:gd name="connsiteY23" fmla="*/ 683281 h 764799"/>
              <a:gd name="connsiteX24" fmla="*/ 170822 w 893960"/>
              <a:gd name="connsiteY24" fmla="*/ 692639 h 764799"/>
              <a:gd name="connsiteX25" fmla="*/ 266515 w 893960"/>
              <a:gd name="connsiteY25" fmla="*/ 724537 h 764799"/>
              <a:gd name="connsiteX26" fmla="*/ 298413 w 893960"/>
              <a:gd name="connsiteY26" fmla="*/ 735169 h 764799"/>
              <a:gd name="connsiteX27" fmla="*/ 330310 w 893960"/>
              <a:gd name="connsiteY27" fmla="*/ 745802 h 764799"/>
              <a:gd name="connsiteX28" fmla="*/ 394106 w 893960"/>
              <a:gd name="connsiteY28" fmla="*/ 735169 h 764799"/>
              <a:gd name="connsiteX29" fmla="*/ 520423 w 893960"/>
              <a:gd name="connsiteY29" fmla="*/ 761197 h 764799"/>
              <a:gd name="connsiteX30" fmla="*/ 590365 w 893960"/>
              <a:gd name="connsiteY30" fmla="*/ 764021 h 764799"/>
              <a:gd name="connsiteX31" fmla="*/ 613900 w 893960"/>
              <a:gd name="connsiteY31" fmla="*/ 749623 h 764799"/>
              <a:gd name="connsiteX32" fmla="*/ 670552 w 893960"/>
              <a:gd name="connsiteY32" fmla="*/ 671374 h 764799"/>
              <a:gd name="connsiteX33" fmla="*/ 702450 w 893960"/>
              <a:gd name="connsiteY33" fmla="*/ 596946 h 764799"/>
              <a:gd name="connsiteX34" fmla="*/ 723715 w 893960"/>
              <a:gd name="connsiteY34" fmla="*/ 533151 h 764799"/>
              <a:gd name="connsiteX35" fmla="*/ 691817 w 893960"/>
              <a:gd name="connsiteY35" fmla="*/ 511886 h 764799"/>
              <a:gd name="connsiteX36" fmla="*/ 681185 w 893960"/>
              <a:gd name="connsiteY36" fmla="*/ 448090 h 764799"/>
              <a:gd name="connsiteX37" fmla="*/ 659920 w 893960"/>
              <a:gd name="connsiteY37" fmla="*/ 416193 h 764799"/>
              <a:gd name="connsiteX38" fmla="*/ 683234 w 893960"/>
              <a:gd name="connsiteY38" fmla="*/ 413977 h 764799"/>
              <a:gd name="connsiteX39" fmla="*/ 670552 w 893960"/>
              <a:gd name="connsiteY39" fmla="*/ 363030 h 764799"/>
              <a:gd name="connsiteX40" fmla="*/ 681185 w 893960"/>
              <a:gd name="connsiteY40" fmla="*/ 267337 h 764799"/>
              <a:gd name="connsiteX41" fmla="*/ 713082 w 893960"/>
              <a:gd name="connsiteY41" fmla="*/ 246072 h 764799"/>
              <a:gd name="connsiteX42" fmla="*/ 776878 w 893960"/>
              <a:gd name="connsiteY42" fmla="*/ 224807 h 764799"/>
              <a:gd name="connsiteX43" fmla="*/ 883203 w 893960"/>
              <a:gd name="connsiteY43" fmla="*/ 150379 h 764799"/>
              <a:gd name="connsiteX44" fmla="*/ 893836 w 893960"/>
              <a:gd name="connsiteY44" fmla="*/ 118481 h 764799"/>
              <a:gd name="connsiteX45" fmla="*/ 857342 w 893960"/>
              <a:gd name="connsiteY45" fmla="*/ 28658 h 764799"/>
              <a:gd name="connsiteX46" fmla="*/ 830041 w 893960"/>
              <a:gd name="connsiteY46" fmla="*/ 12155 h 764799"/>
              <a:gd name="connsiteX0" fmla="*/ 836861 w 900780"/>
              <a:gd name="connsiteY0" fmla="*/ 12155 h 764799"/>
              <a:gd name="connsiteX1" fmla="*/ 719902 w 900780"/>
              <a:gd name="connsiteY1" fmla="*/ 22788 h 764799"/>
              <a:gd name="connsiteX2" fmla="*/ 656107 w 900780"/>
              <a:gd name="connsiteY2" fmla="*/ 65318 h 764799"/>
              <a:gd name="connsiteX3" fmla="*/ 628972 w 900780"/>
              <a:gd name="connsiteY3" fmla="*/ 64045 h 764799"/>
              <a:gd name="connsiteX4" fmla="*/ 602944 w 900780"/>
              <a:gd name="connsiteY4" fmla="*/ 33421 h 764799"/>
              <a:gd name="connsiteX5" fmla="*/ 592312 w 900780"/>
              <a:gd name="connsiteY5" fmla="*/ 1523 h 764799"/>
              <a:gd name="connsiteX6" fmla="*/ 528516 w 900780"/>
              <a:gd name="connsiteY6" fmla="*/ 12155 h 764799"/>
              <a:gd name="connsiteX7" fmla="*/ 539149 w 900780"/>
              <a:gd name="connsiteY7" fmla="*/ 75951 h 764799"/>
              <a:gd name="connsiteX8" fmla="*/ 528516 w 900780"/>
              <a:gd name="connsiteY8" fmla="*/ 107848 h 764799"/>
              <a:gd name="connsiteX9" fmla="*/ 496619 w 900780"/>
              <a:gd name="connsiteY9" fmla="*/ 97216 h 764799"/>
              <a:gd name="connsiteX10" fmla="*/ 454088 w 900780"/>
              <a:gd name="connsiteY10" fmla="*/ 44053 h 764799"/>
              <a:gd name="connsiteX11" fmla="*/ 411558 w 900780"/>
              <a:gd name="connsiteY11" fmla="*/ 54686 h 764799"/>
              <a:gd name="connsiteX12" fmla="*/ 283968 w 900780"/>
              <a:gd name="connsiteY12" fmla="*/ 121970 h 764799"/>
              <a:gd name="connsiteX13" fmla="*/ 262702 w 900780"/>
              <a:gd name="connsiteY13" fmla="*/ 150379 h 764799"/>
              <a:gd name="connsiteX14" fmla="*/ 230805 w 900780"/>
              <a:gd name="connsiteY14" fmla="*/ 161011 h 764799"/>
              <a:gd name="connsiteX15" fmla="*/ 181131 w 900780"/>
              <a:gd name="connsiteY15" fmla="*/ 233058 h 764799"/>
              <a:gd name="connsiteX16" fmla="*/ 167009 w 900780"/>
              <a:gd name="connsiteY16" fmla="*/ 299235 h 764799"/>
              <a:gd name="connsiteX17" fmla="*/ 71316 w 900780"/>
              <a:gd name="connsiteY17" fmla="*/ 352397 h 764799"/>
              <a:gd name="connsiteX18" fmla="*/ 29894 w 900780"/>
              <a:gd name="connsiteY18" fmla="*/ 416193 h 764799"/>
              <a:gd name="connsiteX19" fmla="*/ 29806 w 900780"/>
              <a:gd name="connsiteY19" fmla="*/ 473013 h 764799"/>
              <a:gd name="connsiteX20" fmla="*/ 887 w 900780"/>
              <a:gd name="connsiteY20" fmla="*/ 526517 h 764799"/>
              <a:gd name="connsiteX21" fmla="*/ 7521 w 900780"/>
              <a:gd name="connsiteY21" fmla="*/ 596946 h 764799"/>
              <a:gd name="connsiteX22" fmla="*/ 8629 w 900780"/>
              <a:gd name="connsiteY22" fmla="*/ 645347 h 764799"/>
              <a:gd name="connsiteX23" fmla="*/ 33383 w 900780"/>
              <a:gd name="connsiteY23" fmla="*/ 683281 h 764799"/>
              <a:gd name="connsiteX24" fmla="*/ 177642 w 900780"/>
              <a:gd name="connsiteY24" fmla="*/ 692639 h 764799"/>
              <a:gd name="connsiteX25" fmla="*/ 273335 w 900780"/>
              <a:gd name="connsiteY25" fmla="*/ 724537 h 764799"/>
              <a:gd name="connsiteX26" fmla="*/ 305233 w 900780"/>
              <a:gd name="connsiteY26" fmla="*/ 735169 h 764799"/>
              <a:gd name="connsiteX27" fmla="*/ 337130 w 900780"/>
              <a:gd name="connsiteY27" fmla="*/ 745802 h 764799"/>
              <a:gd name="connsiteX28" fmla="*/ 400926 w 900780"/>
              <a:gd name="connsiteY28" fmla="*/ 735169 h 764799"/>
              <a:gd name="connsiteX29" fmla="*/ 527243 w 900780"/>
              <a:gd name="connsiteY29" fmla="*/ 761197 h 764799"/>
              <a:gd name="connsiteX30" fmla="*/ 597185 w 900780"/>
              <a:gd name="connsiteY30" fmla="*/ 764021 h 764799"/>
              <a:gd name="connsiteX31" fmla="*/ 620720 w 900780"/>
              <a:gd name="connsiteY31" fmla="*/ 749623 h 764799"/>
              <a:gd name="connsiteX32" fmla="*/ 677372 w 900780"/>
              <a:gd name="connsiteY32" fmla="*/ 671374 h 764799"/>
              <a:gd name="connsiteX33" fmla="*/ 709270 w 900780"/>
              <a:gd name="connsiteY33" fmla="*/ 596946 h 764799"/>
              <a:gd name="connsiteX34" fmla="*/ 730535 w 900780"/>
              <a:gd name="connsiteY34" fmla="*/ 533151 h 764799"/>
              <a:gd name="connsiteX35" fmla="*/ 698637 w 900780"/>
              <a:gd name="connsiteY35" fmla="*/ 511886 h 764799"/>
              <a:gd name="connsiteX36" fmla="*/ 688005 w 900780"/>
              <a:gd name="connsiteY36" fmla="*/ 448090 h 764799"/>
              <a:gd name="connsiteX37" fmla="*/ 666740 w 900780"/>
              <a:gd name="connsiteY37" fmla="*/ 416193 h 764799"/>
              <a:gd name="connsiteX38" fmla="*/ 690054 w 900780"/>
              <a:gd name="connsiteY38" fmla="*/ 413977 h 764799"/>
              <a:gd name="connsiteX39" fmla="*/ 677372 w 900780"/>
              <a:gd name="connsiteY39" fmla="*/ 363030 h 764799"/>
              <a:gd name="connsiteX40" fmla="*/ 688005 w 900780"/>
              <a:gd name="connsiteY40" fmla="*/ 267337 h 764799"/>
              <a:gd name="connsiteX41" fmla="*/ 719902 w 900780"/>
              <a:gd name="connsiteY41" fmla="*/ 246072 h 764799"/>
              <a:gd name="connsiteX42" fmla="*/ 783698 w 900780"/>
              <a:gd name="connsiteY42" fmla="*/ 224807 h 764799"/>
              <a:gd name="connsiteX43" fmla="*/ 890023 w 900780"/>
              <a:gd name="connsiteY43" fmla="*/ 150379 h 764799"/>
              <a:gd name="connsiteX44" fmla="*/ 900656 w 900780"/>
              <a:gd name="connsiteY44" fmla="*/ 118481 h 764799"/>
              <a:gd name="connsiteX45" fmla="*/ 864162 w 900780"/>
              <a:gd name="connsiteY45" fmla="*/ 28658 h 764799"/>
              <a:gd name="connsiteX46" fmla="*/ 836861 w 900780"/>
              <a:gd name="connsiteY46" fmla="*/ 12155 h 764799"/>
              <a:gd name="connsiteX0" fmla="*/ 836861 w 900780"/>
              <a:gd name="connsiteY0" fmla="*/ 12155 h 764799"/>
              <a:gd name="connsiteX1" fmla="*/ 719902 w 900780"/>
              <a:gd name="connsiteY1" fmla="*/ 22788 h 764799"/>
              <a:gd name="connsiteX2" fmla="*/ 656107 w 900780"/>
              <a:gd name="connsiteY2" fmla="*/ 65318 h 764799"/>
              <a:gd name="connsiteX3" fmla="*/ 628972 w 900780"/>
              <a:gd name="connsiteY3" fmla="*/ 64045 h 764799"/>
              <a:gd name="connsiteX4" fmla="*/ 602944 w 900780"/>
              <a:gd name="connsiteY4" fmla="*/ 33421 h 764799"/>
              <a:gd name="connsiteX5" fmla="*/ 592312 w 900780"/>
              <a:gd name="connsiteY5" fmla="*/ 1523 h 764799"/>
              <a:gd name="connsiteX6" fmla="*/ 528516 w 900780"/>
              <a:gd name="connsiteY6" fmla="*/ 12155 h 764799"/>
              <a:gd name="connsiteX7" fmla="*/ 539149 w 900780"/>
              <a:gd name="connsiteY7" fmla="*/ 75951 h 764799"/>
              <a:gd name="connsiteX8" fmla="*/ 528516 w 900780"/>
              <a:gd name="connsiteY8" fmla="*/ 107848 h 764799"/>
              <a:gd name="connsiteX9" fmla="*/ 496619 w 900780"/>
              <a:gd name="connsiteY9" fmla="*/ 97216 h 764799"/>
              <a:gd name="connsiteX10" fmla="*/ 454088 w 900780"/>
              <a:gd name="connsiteY10" fmla="*/ 44053 h 764799"/>
              <a:gd name="connsiteX11" fmla="*/ 411558 w 900780"/>
              <a:gd name="connsiteY11" fmla="*/ 54686 h 764799"/>
              <a:gd name="connsiteX12" fmla="*/ 283968 w 900780"/>
              <a:gd name="connsiteY12" fmla="*/ 121970 h 764799"/>
              <a:gd name="connsiteX13" fmla="*/ 262702 w 900780"/>
              <a:gd name="connsiteY13" fmla="*/ 150379 h 764799"/>
              <a:gd name="connsiteX14" fmla="*/ 230805 w 900780"/>
              <a:gd name="connsiteY14" fmla="*/ 161011 h 764799"/>
              <a:gd name="connsiteX15" fmla="*/ 181131 w 900780"/>
              <a:gd name="connsiteY15" fmla="*/ 233058 h 764799"/>
              <a:gd name="connsiteX16" fmla="*/ 174325 w 900780"/>
              <a:gd name="connsiteY16" fmla="*/ 321181 h 764799"/>
              <a:gd name="connsiteX17" fmla="*/ 71316 w 900780"/>
              <a:gd name="connsiteY17" fmla="*/ 352397 h 764799"/>
              <a:gd name="connsiteX18" fmla="*/ 29894 w 900780"/>
              <a:gd name="connsiteY18" fmla="*/ 416193 h 764799"/>
              <a:gd name="connsiteX19" fmla="*/ 29806 w 900780"/>
              <a:gd name="connsiteY19" fmla="*/ 473013 h 764799"/>
              <a:gd name="connsiteX20" fmla="*/ 887 w 900780"/>
              <a:gd name="connsiteY20" fmla="*/ 526517 h 764799"/>
              <a:gd name="connsiteX21" fmla="*/ 7521 w 900780"/>
              <a:gd name="connsiteY21" fmla="*/ 596946 h 764799"/>
              <a:gd name="connsiteX22" fmla="*/ 8629 w 900780"/>
              <a:gd name="connsiteY22" fmla="*/ 645347 h 764799"/>
              <a:gd name="connsiteX23" fmla="*/ 33383 w 900780"/>
              <a:gd name="connsiteY23" fmla="*/ 683281 h 764799"/>
              <a:gd name="connsiteX24" fmla="*/ 177642 w 900780"/>
              <a:gd name="connsiteY24" fmla="*/ 692639 h 764799"/>
              <a:gd name="connsiteX25" fmla="*/ 273335 w 900780"/>
              <a:gd name="connsiteY25" fmla="*/ 724537 h 764799"/>
              <a:gd name="connsiteX26" fmla="*/ 305233 w 900780"/>
              <a:gd name="connsiteY26" fmla="*/ 735169 h 764799"/>
              <a:gd name="connsiteX27" fmla="*/ 337130 w 900780"/>
              <a:gd name="connsiteY27" fmla="*/ 745802 h 764799"/>
              <a:gd name="connsiteX28" fmla="*/ 400926 w 900780"/>
              <a:gd name="connsiteY28" fmla="*/ 735169 h 764799"/>
              <a:gd name="connsiteX29" fmla="*/ 527243 w 900780"/>
              <a:gd name="connsiteY29" fmla="*/ 761197 h 764799"/>
              <a:gd name="connsiteX30" fmla="*/ 597185 w 900780"/>
              <a:gd name="connsiteY30" fmla="*/ 764021 h 764799"/>
              <a:gd name="connsiteX31" fmla="*/ 620720 w 900780"/>
              <a:gd name="connsiteY31" fmla="*/ 749623 h 764799"/>
              <a:gd name="connsiteX32" fmla="*/ 677372 w 900780"/>
              <a:gd name="connsiteY32" fmla="*/ 671374 h 764799"/>
              <a:gd name="connsiteX33" fmla="*/ 709270 w 900780"/>
              <a:gd name="connsiteY33" fmla="*/ 596946 h 764799"/>
              <a:gd name="connsiteX34" fmla="*/ 730535 w 900780"/>
              <a:gd name="connsiteY34" fmla="*/ 533151 h 764799"/>
              <a:gd name="connsiteX35" fmla="*/ 698637 w 900780"/>
              <a:gd name="connsiteY35" fmla="*/ 511886 h 764799"/>
              <a:gd name="connsiteX36" fmla="*/ 688005 w 900780"/>
              <a:gd name="connsiteY36" fmla="*/ 448090 h 764799"/>
              <a:gd name="connsiteX37" fmla="*/ 666740 w 900780"/>
              <a:gd name="connsiteY37" fmla="*/ 416193 h 764799"/>
              <a:gd name="connsiteX38" fmla="*/ 690054 w 900780"/>
              <a:gd name="connsiteY38" fmla="*/ 413977 h 764799"/>
              <a:gd name="connsiteX39" fmla="*/ 677372 w 900780"/>
              <a:gd name="connsiteY39" fmla="*/ 363030 h 764799"/>
              <a:gd name="connsiteX40" fmla="*/ 688005 w 900780"/>
              <a:gd name="connsiteY40" fmla="*/ 267337 h 764799"/>
              <a:gd name="connsiteX41" fmla="*/ 719902 w 900780"/>
              <a:gd name="connsiteY41" fmla="*/ 246072 h 764799"/>
              <a:gd name="connsiteX42" fmla="*/ 783698 w 900780"/>
              <a:gd name="connsiteY42" fmla="*/ 224807 h 764799"/>
              <a:gd name="connsiteX43" fmla="*/ 890023 w 900780"/>
              <a:gd name="connsiteY43" fmla="*/ 150379 h 764799"/>
              <a:gd name="connsiteX44" fmla="*/ 900656 w 900780"/>
              <a:gd name="connsiteY44" fmla="*/ 118481 h 764799"/>
              <a:gd name="connsiteX45" fmla="*/ 864162 w 900780"/>
              <a:gd name="connsiteY45" fmla="*/ 28658 h 764799"/>
              <a:gd name="connsiteX46" fmla="*/ 836861 w 900780"/>
              <a:gd name="connsiteY46" fmla="*/ 12155 h 764799"/>
              <a:gd name="connsiteX0" fmla="*/ 836861 w 900780"/>
              <a:gd name="connsiteY0" fmla="*/ 12155 h 764799"/>
              <a:gd name="connsiteX1" fmla="*/ 719902 w 900780"/>
              <a:gd name="connsiteY1" fmla="*/ 22788 h 764799"/>
              <a:gd name="connsiteX2" fmla="*/ 656107 w 900780"/>
              <a:gd name="connsiteY2" fmla="*/ 65318 h 764799"/>
              <a:gd name="connsiteX3" fmla="*/ 628972 w 900780"/>
              <a:gd name="connsiteY3" fmla="*/ 64045 h 764799"/>
              <a:gd name="connsiteX4" fmla="*/ 602944 w 900780"/>
              <a:gd name="connsiteY4" fmla="*/ 33421 h 764799"/>
              <a:gd name="connsiteX5" fmla="*/ 592312 w 900780"/>
              <a:gd name="connsiteY5" fmla="*/ 1523 h 764799"/>
              <a:gd name="connsiteX6" fmla="*/ 528516 w 900780"/>
              <a:gd name="connsiteY6" fmla="*/ 12155 h 764799"/>
              <a:gd name="connsiteX7" fmla="*/ 539149 w 900780"/>
              <a:gd name="connsiteY7" fmla="*/ 75951 h 764799"/>
              <a:gd name="connsiteX8" fmla="*/ 528516 w 900780"/>
              <a:gd name="connsiteY8" fmla="*/ 107848 h 764799"/>
              <a:gd name="connsiteX9" fmla="*/ 496619 w 900780"/>
              <a:gd name="connsiteY9" fmla="*/ 97216 h 764799"/>
              <a:gd name="connsiteX10" fmla="*/ 454088 w 900780"/>
              <a:gd name="connsiteY10" fmla="*/ 44053 h 764799"/>
              <a:gd name="connsiteX11" fmla="*/ 415215 w 900780"/>
              <a:gd name="connsiteY11" fmla="*/ 58344 h 764799"/>
              <a:gd name="connsiteX12" fmla="*/ 283968 w 900780"/>
              <a:gd name="connsiteY12" fmla="*/ 121970 h 764799"/>
              <a:gd name="connsiteX13" fmla="*/ 262702 w 900780"/>
              <a:gd name="connsiteY13" fmla="*/ 150379 h 764799"/>
              <a:gd name="connsiteX14" fmla="*/ 230805 w 900780"/>
              <a:gd name="connsiteY14" fmla="*/ 161011 h 764799"/>
              <a:gd name="connsiteX15" fmla="*/ 181131 w 900780"/>
              <a:gd name="connsiteY15" fmla="*/ 233058 h 764799"/>
              <a:gd name="connsiteX16" fmla="*/ 174325 w 900780"/>
              <a:gd name="connsiteY16" fmla="*/ 321181 h 764799"/>
              <a:gd name="connsiteX17" fmla="*/ 71316 w 900780"/>
              <a:gd name="connsiteY17" fmla="*/ 352397 h 764799"/>
              <a:gd name="connsiteX18" fmla="*/ 29894 w 900780"/>
              <a:gd name="connsiteY18" fmla="*/ 416193 h 764799"/>
              <a:gd name="connsiteX19" fmla="*/ 29806 w 900780"/>
              <a:gd name="connsiteY19" fmla="*/ 473013 h 764799"/>
              <a:gd name="connsiteX20" fmla="*/ 887 w 900780"/>
              <a:gd name="connsiteY20" fmla="*/ 526517 h 764799"/>
              <a:gd name="connsiteX21" fmla="*/ 7521 w 900780"/>
              <a:gd name="connsiteY21" fmla="*/ 596946 h 764799"/>
              <a:gd name="connsiteX22" fmla="*/ 8629 w 900780"/>
              <a:gd name="connsiteY22" fmla="*/ 645347 h 764799"/>
              <a:gd name="connsiteX23" fmla="*/ 33383 w 900780"/>
              <a:gd name="connsiteY23" fmla="*/ 683281 h 764799"/>
              <a:gd name="connsiteX24" fmla="*/ 177642 w 900780"/>
              <a:gd name="connsiteY24" fmla="*/ 692639 h 764799"/>
              <a:gd name="connsiteX25" fmla="*/ 273335 w 900780"/>
              <a:gd name="connsiteY25" fmla="*/ 724537 h 764799"/>
              <a:gd name="connsiteX26" fmla="*/ 305233 w 900780"/>
              <a:gd name="connsiteY26" fmla="*/ 735169 h 764799"/>
              <a:gd name="connsiteX27" fmla="*/ 337130 w 900780"/>
              <a:gd name="connsiteY27" fmla="*/ 745802 h 764799"/>
              <a:gd name="connsiteX28" fmla="*/ 400926 w 900780"/>
              <a:gd name="connsiteY28" fmla="*/ 735169 h 764799"/>
              <a:gd name="connsiteX29" fmla="*/ 527243 w 900780"/>
              <a:gd name="connsiteY29" fmla="*/ 761197 h 764799"/>
              <a:gd name="connsiteX30" fmla="*/ 597185 w 900780"/>
              <a:gd name="connsiteY30" fmla="*/ 764021 h 764799"/>
              <a:gd name="connsiteX31" fmla="*/ 620720 w 900780"/>
              <a:gd name="connsiteY31" fmla="*/ 749623 h 764799"/>
              <a:gd name="connsiteX32" fmla="*/ 677372 w 900780"/>
              <a:gd name="connsiteY32" fmla="*/ 671374 h 764799"/>
              <a:gd name="connsiteX33" fmla="*/ 709270 w 900780"/>
              <a:gd name="connsiteY33" fmla="*/ 596946 h 764799"/>
              <a:gd name="connsiteX34" fmla="*/ 730535 w 900780"/>
              <a:gd name="connsiteY34" fmla="*/ 533151 h 764799"/>
              <a:gd name="connsiteX35" fmla="*/ 698637 w 900780"/>
              <a:gd name="connsiteY35" fmla="*/ 511886 h 764799"/>
              <a:gd name="connsiteX36" fmla="*/ 688005 w 900780"/>
              <a:gd name="connsiteY36" fmla="*/ 448090 h 764799"/>
              <a:gd name="connsiteX37" fmla="*/ 666740 w 900780"/>
              <a:gd name="connsiteY37" fmla="*/ 416193 h 764799"/>
              <a:gd name="connsiteX38" fmla="*/ 690054 w 900780"/>
              <a:gd name="connsiteY38" fmla="*/ 413977 h 764799"/>
              <a:gd name="connsiteX39" fmla="*/ 677372 w 900780"/>
              <a:gd name="connsiteY39" fmla="*/ 363030 h 764799"/>
              <a:gd name="connsiteX40" fmla="*/ 688005 w 900780"/>
              <a:gd name="connsiteY40" fmla="*/ 267337 h 764799"/>
              <a:gd name="connsiteX41" fmla="*/ 719902 w 900780"/>
              <a:gd name="connsiteY41" fmla="*/ 246072 h 764799"/>
              <a:gd name="connsiteX42" fmla="*/ 783698 w 900780"/>
              <a:gd name="connsiteY42" fmla="*/ 224807 h 764799"/>
              <a:gd name="connsiteX43" fmla="*/ 890023 w 900780"/>
              <a:gd name="connsiteY43" fmla="*/ 150379 h 764799"/>
              <a:gd name="connsiteX44" fmla="*/ 900656 w 900780"/>
              <a:gd name="connsiteY44" fmla="*/ 118481 h 764799"/>
              <a:gd name="connsiteX45" fmla="*/ 864162 w 900780"/>
              <a:gd name="connsiteY45" fmla="*/ 28658 h 764799"/>
              <a:gd name="connsiteX46" fmla="*/ 836861 w 900780"/>
              <a:gd name="connsiteY46" fmla="*/ 12155 h 764799"/>
              <a:gd name="connsiteX0" fmla="*/ 836861 w 900780"/>
              <a:gd name="connsiteY0" fmla="*/ 12155 h 764799"/>
              <a:gd name="connsiteX1" fmla="*/ 719902 w 900780"/>
              <a:gd name="connsiteY1" fmla="*/ 22788 h 764799"/>
              <a:gd name="connsiteX2" fmla="*/ 656107 w 900780"/>
              <a:gd name="connsiteY2" fmla="*/ 65318 h 764799"/>
              <a:gd name="connsiteX3" fmla="*/ 628972 w 900780"/>
              <a:gd name="connsiteY3" fmla="*/ 64045 h 764799"/>
              <a:gd name="connsiteX4" fmla="*/ 602944 w 900780"/>
              <a:gd name="connsiteY4" fmla="*/ 33421 h 764799"/>
              <a:gd name="connsiteX5" fmla="*/ 592312 w 900780"/>
              <a:gd name="connsiteY5" fmla="*/ 1523 h 764799"/>
              <a:gd name="connsiteX6" fmla="*/ 528516 w 900780"/>
              <a:gd name="connsiteY6" fmla="*/ 12155 h 764799"/>
              <a:gd name="connsiteX7" fmla="*/ 539149 w 900780"/>
              <a:gd name="connsiteY7" fmla="*/ 75951 h 764799"/>
              <a:gd name="connsiteX8" fmla="*/ 565092 w 900780"/>
              <a:gd name="connsiteY8" fmla="*/ 118821 h 764799"/>
              <a:gd name="connsiteX9" fmla="*/ 496619 w 900780"/>
              <a:gd name="connsiteY9" fmla="*/ 97216 h 764799"/>
              <a:gd name="connsiteX10" fmla="*/ 454088 w 900780"/>
              <a:gd name="connsiteY10" fmla="*/ 44053 h 764799"/>
              <a:gd name="connsiteX11" fmla="*/ 415215 w 900780"/>
              <a:gd name="connsiteY11" fmla="*/ 58344 h 764799"/>
              <a:gd name="connsiteX12" fmla="*/ 283968 w 900780"/>
              <a:gd name="connsiteY12" fmla="*/ 121970 h 764799"/>
              <a:gd name="connsiteX13" fmla="*/ 262702 w 900780"/>
              <a:gd name="connsiteY13" fmla="*/ 150379 h 764799"/>
              <a:gd name="connsiteX14" fmla="*/ 230805 w 900780"/>
              <a:gd name="connsiteY14" fmla="*/ 161011 h 764799"/>
              <a:gd name="connsiteX15" fmla="*/ 181131 w 900780"/>
              <a:gd name="connsiteY15" fmla="*/ 233058 h 764799"/>
              <a:gd name="connsiteX16" fmla="*/ 174325 w 900780"/>
              <a:gd name="connsiteY16" fmla="*/ 321181 h 764799"/>
              <a:gd name="connsiteX17" fmla="*/ 71316 w 900780"/>
              <a:gd name="connsiteY17" fmla="*/ 352397 h 764799"/>
              <a:gd name="connsiteX18" fmla="*/ 29894 w 900780"/>
              <a:gd name="connsiteY18" fmla="*/ 416193 h 764799"/>
              <a:gd name="connsiteX19" fmla="*/ 29806 w 900780"/>
              <a:gd name="connsiteY19" fmla="*/ 473013 h 764799"/>
              <a:gd name="connsiteX20" fmla="*/ 887 w 900780"/>
              <a:gd name="connsiteY20" fmla="*/ 526517 h 764799"/>
              <a:gd name="connsiteX21" fmla="*/ 7521 w 900780"/>
              <a:gd name="connsiteY21" fmla="*/ 596946 h 764799"/>
              <a:gd name="connsiteX22" fmla="*/ 8629 w 900780"/>
              <a:gd name="connsiteY22" fmla="*/ 645347 h 764799"/>
              <a:gd name="connsiteX23" fmla="*/ 33383 w 900780"/>
              <a:gd name="connsiteY23" fmla="*/ 683281 h 764799"/>
              <a:gd name="connsiteX24" fmla="*/ 177642 w 900780"/>
              <a:gd name="connsiteY24" fmla="*/ 692639 h 764799"/>
              <a:gd name="connsiteX25" fmla="*/ 273335 w 900780"/>
              <a:gd name="connsiteY25" fmla="*/ 724537 h 764799"/>
              <a:gd name="connsiteX26" fmla="*/ 305233 w 900780"/>
              <a:gd name="connsiteY26" fmla="*/ 735169 h 764799"/>
              <a:gd name="connsiteX27" fmla="*/ 337130 w 900780"/>
              <a:gd name="connsiteY27" fmla="*/ 745802 h 764799"/>
              <a:gd name="connsiteX28" fmla="*/ 400926 w 900780"/>
              <a:gd name="connsiteY28" fmla="*/ 735169 h 764799"/>
              <a:gd name="connsiteX29" fmla="*/ 527243 w 900780"/>
              <a:gd name="connsiteY29" fmla="*/ 761197 h 764799"/>
              <a:gd name="connsiteX30" fmla="*/ 597185 w 900780"/>
              <a:gd name="connsiteY30" fmla="*/ 764021 h 764799"/>
              <a:gd name="connsiteX31" fmla="*/ 620720 w 900780"/>
              <a:gd name="connsiteY31" fmla="*/ 749623 h 764799"/>
              <a:gd name="connsiteX32" fmla="*/ 677372 w 900780"/>
              <a:gd name="connsiteY32" fmla="*/ 671374 h 764799"/>
              <a:gd name="connsiteX33" fmla="*/ 709270 w 900780"/>
              <a:gd name="connsiteY33" fmla="*/ 596946 h 764799"/>
              <a:gd name="connsiteX34" fmla="*/ 730535 w 900780"/>
              <a:gd name="connsiteY34" fmla="*/ 533151 h 764799"/>
              <a:gd name="connsiteX35" fmla="*/ 698637 w 900780"/>
              <a:gd name="connsiteY35" fmla="*/ 511886 h 764799"/>
              <a:gd name="connsiteX36" fmla="*/ 688005 w 900780"/>
              <a:gd name="connsiteY36" fmla="*/ 448090 h 764799"/>
              <a:gd name="connsiteX37" fmla="*/ 666740 w 900780"/>
              <a:gd name="connsiteY37" fmla="*/ 416193 h 764799"/>
              <a:gd name="connsiteX38" fmla="*/ 690054 w 900780"/>
              <a:gd name="connsiteY38" fmla="*/ 413977 h 764799"/>
              <a:gd name="connsiteX39" fmla="*/ 677372 w 900780"/>
              <a:gd name="connsiteY39" fmla="*/ 363030 h 764799"/>
              <a:gd name="connsiteX40" fmla="*/ 688005 w 900780"/>
              <a:gd name="connsiteY40" fmla="*/ 267337 h 764799"/>
              <a:gd name="connsiteX41" fmla="*/ 719902 w 900780"/>
              <a:gd name="connsiteY41" fmla="*/ 246072 h 764799"/>
              <a:gd name="connsiteX42" fmla="*/ 783698 w 900780"/>
              <a:gd name="connsiteY42" fmla="*/ 224807 h 764799"/>
              <a:gd name="connsiteX43" fmla="*/ 890023 w 900780"/>
              <a:gd name="connsiteY43" fmla="*/ 150379 h 764799"/>
              <a:gd name="connsiteX44" fmla="*/ 900656 w 900780"/>
              <a:gd name="connsiteY44" fmla="*/ 118481 h 764799"/>
              <a:gd name="connsiteX45" fmla="*/ 864162 w 900780"/>
              <a:gd name="connsiteY45" fmla="*/ 28658 h 764799"/>
              <a:gd name="connsiteX46" fmla="*/ 836861 w 900780"/>
              <a:gd name="connsiteY46" fmla="*/ 12155 h 764799"/>
              <a:gd name="connsiteX0" fmla="*/ 836861 w 900780"/>
              <a:gd name="connsiteY0" fmla="*/ 12155 h 764799"/>
              <a:gd name="connsiteX1" fmla="*/ 719902 w 900780"/>
              <a:gd name="connsiteY1" fmla="*/ 22788 h 764799"/>
              <a:gd name="connsiteX2" fmla="*/ 656107 w 900780"/>
              <a:gd name="connsiteY2" fmla="*/ 65318 h 764799"/>
              <a:gd name="connsiteX3" fmla="*/ 628972 w 900780"/>
              <a:gd name="connsiteY3" fmla="*/ 64045 h 764799"/>
              <a:gd name="connsiteX4" fmla="*/ 602944 w 900780"/>
              <a:gd name="connsiteY4" fmla="*/ 33421 h 764799"/>
              <a:gd name="connsiteX5" fmla="*/ 592312 w 900780"/>
              <a:gd name="connsiteY5" fmla="*/ 1523 h 764799"/>
              <a:gd name="connsiteX6" fmla="*/ 528516 w 900780"/>
              <a:gd name="connsiteY6" fmla="*/ 12155 h 764799"/>
              <a:gd name="connsiteX7" fmla="*/ 539149 w 900780"/>
              <a:gd name="connsiteY7" fmla="*/ 75951 h 764799"/>
              <a:gd name="connsiteX8" fmla="*/ 565092 w 900780"/>
              <a:gd name="connsiteY8" fmla="*/ 118821 h 764799"/>
              <a:gd name="connsiteX9" fmla="*/ 496619 w 900780"/>
              <a:gd name="connsiteY9" fmla="*/ 97216 h 764799"/>
              <a:gd name="connsiteX10" fmla="*/ 454088 w 900780"/>
              <a:gd name="connsiteY10" fmla="*/ 44053 h 764799"/>
              <a:gd name="connsiteX11" fmla="*/ 415215 w 900780"/>
              <a:gd name="connsiteY11" fmla="*/ 58344 h 764799"/>
              <a:gd name="connsiteX12" fmla="*/ 283968 w 900780"/>
              <a:gd name="connsiteY12" fmla="*/ 121970 h 764799"/>
              <a:gd name="connsiteX13" fmla="*/ 262702 w 900780"/>
              <a:gd name="connsiteY13" fmla="*/ 150379 h 764799"/>
              <a:gd name="connsiteX14" fmla="*/ 230805 w 900780"/>
              <a:gd name="connsiteY14" fmla="*/ 161011 h 764799"/>
              <a:gd name="connsiteX15" fmla="*/ 181131 w 900780"/>
              <a:gd name="connsiteY15" fmla="*/ 233058 h 764799"/>
              <a:gd name="connsiteX16" fmla="*/ 174325 w 900780"/>
              <a:gd name="connsiteY16" fmla="*/ 321181 h 764799"/>
              <a:gd name="connsiteX17" fmla="*/ 71316 w 900780"/>
              <a:gd name="connsiteY17" fmla="*/ 352397 h 764799"/>
              <a:gd name="connsiteX18" fmla="*/ 29894 w 900780"/>
              <a:gd name="connsiteY18" fmla="*/ 416193 h 764799"/>
              <a:gd name="connsiteX19" fmla="*/ 29806 w 900780"/>
              <a:gd name="connsiteY19" fmla="*/ 473013 h 764799"/>
              <a:gd name="connsiteX20" fmla="*/ 887 w 900780"/>
              <a:gd name="connsiteY20" fmla="*/ 526517 h 764799"/>
              <a:gd name="connsiteX21" fmla="*/ 7521 w 900780"/>
              <a:gd name="connsiteY21" fmla="*/ 596946 h 764799"/>
              <a:gd name="connsiteX22" fmla="*/ 8629 w 900780"/>
              <a:gd name="connsiteY22" fmla="*/ 645347 h 764799"/>
              <a:gd name="connsiteX23" fmla="*/ 33383 w 900780"/>
              <a:gd name="connsiteY23" fmla="*/ 683281 h 764799"/>
              <a:gd name="connsiteX24" fmla="*/ 177642 w 900780"/>
              <a:gd name="connsiteY24" fmla="*/ 692639 h 764799"/>
              <a:gd name="connsiteX25" fmla="*/ 273335 w 900780"/>
              <a:gd name="connsiteY25" fmla="*/ 724537 h 764799"/>
              <a:gd name="connsiteX26" fmla="*/ 305233 w 900780"/>
              <a:gd name="connsiteY26" fmla="*/ 735169 h 764799"/>
              <a:gd name="connsiteX27" fmla="*/ 337130 w 900780"/>
              <a:gd name="connsiteY27" fmla="*/ 745802 h 764799"/>
              <a:gd name="connsiteX28" fmla="*/ 400926 w 900780"/>
              <a:gd name="connsiteY28" fmla="*/ 735169 h 764799"/>
              <a:gd name="connsiteX29" fmla="*/ 527243 w 900780"/>
              <a:gd name="connsiteY29" fmla="*/ 761197 h 764799"/>
              <a:gd name="connsiteX30" fmla="*/ 597185 w 900780"/>
              <a:gd name="connsiteY30" fmla="*/ 764021 h 764799"/>
              <a:gd name="connsiteX31" fmla="*/ 620720 w 900780"/>
              <a:gd name="connsiteY31" fmla="*/ 749623 h 764799"/>
              <a:gd name="connsiteX32" fmla="*/ 677372 w 900780"/>
              <a:gd name="connsiteY32" fmla="*/ 671374 h 764799"/>
              <a:gd name="connsiteX33" fmla="*/ 709270 w 900780"/>
              <a:gd name="connsiteY33" fmla="*/ 596946 h 764799"/>
              <a:gd name="connsiteX34" fmla="*/ 730535 w 900780"/>
              <a:gd name="connsiteY34" fmla="*/ 533151 h 764799"/>
              <a:gd name="connsiteX35" fmla="*/ 698637 w 900780"/>
              <a:gd name="connsiteY35" fmla="*/ 511886 h 764799"/>
              <a:gd name="connsiteX36" fmla="*/ 673375 w 900780"/>
              <a:gd name="connsiteY36" fmla="*/ 462720 h 764799"/>
              <a:gd name="connsiteX37" fmla="*/ 666740 w 900780"/>
              <a:gd name="connsiteY37" fmla="*/ 416193 h 764799"/>
              <a:gd name="connsiteX38" fmla="*/ 690054 w 900780"/>
              <a:gd name="connsiteY38" fmla="*/ 413977 h 764799"/>
              <a:gd name="connsiteX39" fmla="*/ 677372 w 900780"/>
              <a:gd name="connsiteY39" fmla="*/ 363030 h 764799"/>
              <a:gd name="connsiteX40" fmla="*/ 688005 w 900780"/>
              <a:gd name="connsiteY40" fmla="*/ 267337 h 764799"/>
              <a:gd name="connsiteX41" fmla="*/ 719902 w 900780"/>
              <a:gd name="connsiteY41" fmla="*/ 246072 h 764799"/>
              <a:gd name="connsiteX42" fmla="*/ 783698 w 900780"/>
              <a:gd name="connsiteY42" fmla="*/ 224807 h 764799"/>
              <a:gd name="connsiteX43" fmla="*/ 890023 w 900780"/>
              <a:gd name="connsiteY43" fmla="*/ 150379 h 764799"/>
              <a:gd name="connsiteX44" fmla="*/ 900656 w 900780"/>
              <a:gd name="connsiteY44" fmla="*/ 118481 h 764799"/>
              <a:gd name="connsiteX45" fmla="*/ 864162 w 900780"/>
              <a:gd name="connsiteY45" fmla="*/ 28658 h 764799"/>
              <a:gd name="connsiteX46" fmla="*/ 836861 w 900780"/>
              <a:gd name="connsiteY46" fmla="*/ 12155 h 764799"/>
              <a:gd name="connsiteX0" fmla="*/ 836861 w 900780"/>
              <a:gd name="connsiteY0" fmla="*/ 12155 h 764799"/>
              <a:gd name="connsiteX1" fmla="*/ 719902 w 900780"/>
              <a:gd name="connsiteY1" fmla="*/ 22788 h 764799"/>
              <a:gd name="connsiteX2" fmla="*/ 656107 w 900780"/>
              <a:gd name="connsiteY2" fmla="*/ 65318 h 764799"/>
              <a:gd name="connsiteX3" fmla="*/ 628972 w 900780"/>
              <a:gd name="connsiteY3" fmla="*/ 64045 h 764799"/>
              <a:gd name="connsiteX4" fmla="*/ 602944 w 900780"/>
              <a:gd name="connsiteY4" fmla="*/ 33421 h 764799"/>
              <a:gd name="connsiteX5" fmla="*/ 592312 w 900780"/>
              <a:gd name="connsiteY5" fmla="*/ 1523 h 764799"/>
              <a:gd name="connsiteX6" fmla="*/ 528516 w 900780"/>
              <a:gd name="connsiteY6" fmla="*/ 12155 h 764799"/>
              <a:gd name="connsiteX7" fmla="*/ 539149 w 900780"/>
              <a:gd name="connsiteY7" fmla="*/ 75951 h 764799"/>
              <a:gd name="connsiteX8" fmla="*/ 565092 w 900780"/>
              <a:gd name="connsiteY8" fmla="*/ 118821 h 764799"/>
              <a:gd name="connsiteX9" fmla="*/ 496619 w 900780"/>
              <a:gd name="connsiteY9" fmla="*/ 97216 h 764799"/>
              <a:gd name="connsiteX10" fmla="*/ 454088 w 900780"/>
              <a:gd name="connsiteY10" fmla="*/ 44053 h 764799"/>
              <a:gd name="connsiteX11" fmla="*/ 415215 w 900780"/>
              <a:gd name="connsiteY11" fmla="*/ 58344 h 764799"/>
              <a:gd name="connsiteX12" fmla="*/ 283968 w 900780"/>
              <a:gd name="connsiteY12" fmla="*/ 121970 h 764799"/>
              <a:gd name="connsiteX13" fmla="*/ 262702 w 900780"/>
              <a:gd name="connsiteY13" fmla="*/ 150379 h 764799"/>
              <a:gd name="connsiteX14" fmla="*/ 230805 w 900780"/>
              <a:gd name="connsiteY14" fmla="*/ 161011 h 764799"/>
              <a:gd name="connsiteX15" fmla="*/ 181131 w 900780"/>
              <a:gd name="connsiteY15" fmla="*/ 233058 h 764799"/>
              <a:gd name="connsiteX16" fmla="*/ 174325 w 900780"/>
              <a:gd name="connsiteY16" fmla="*/ 321181 h 764799"/>
              <a:gd name="connsiteX17" fmla="*/ 71316 w 900780"/>
              <a:gd name="connsiteY17" fmla="*/ 352397 h 764799"/>
              <a:gd name="connsiteX18" fmla="*/ 29894 w 900780"/>
              <a:gd name="connsiteY18" fmla="*/ 416193 h 764799"/>
              <a:gd name="connsiteX19" fmla="*/ 29806 w 900780"/>
              <a:gd name="connsiteY19" fmla="*/ 473013 h 764799"/>
              <a:gd name="connsiteX20" fmla="*/ 887 w 900780"/>
              <a:gd name="connsiteY20" fmla="*/ 526517 h 764799"/>
              <a:gd name="connsiteX21" fmla="*/ 7521 w 900780"/>
              <a:gd name="connsiteY21" fmla="*/ 596946 h 764799"/>
              <a:gd name="connsiteX22" fmla="*/ 8629 w 900780"/>
              <a:gd name="connsiteY22" fmla="*/ 645347 h 764799"/>
              <a:gd name="connsiteX23" fmla="*/ 33383 w 900780"/>
              <a:gd name="connsiteY23" fmla="*/ 683281 h 764799"/>
              <a:gd name="connsiteX24" fmla="*/ 177642 w 900780"/>
              <a:gd name="connsiteY24" fmla="*/ 692639 h 764799"/>
              <a:gd name="connsiteX25" fmla="*/ 273335 w 900780"/>
              <a:gd name="connsiteY25" fmla="*/ 724537 h 764799"/>
              <a:gd name="connsiteX26" fmla="*/ 305233 w 900780"/>
              <a:gd name="connsiteY26" fmla="*/ 735169 h 764799"/>
              <a:gd name="connsiteX27" fmla="*/ 337130 w 900780"/>
              <a:gd name="connsiteY27" fmla="*/ 745802 h 764799"/>
              <a:gd name="connsiteX28" fmla="*/ 400926 w 900780"/>
              <a:gd name="connsiteY28" fmla="*/ 735169 h 764799"/>
              <a:gd name="connsiteX29" fmla="*/ 527243 w 900780"/>
              <a:gd name="connsiteY29" fmla="*/ 761197 h 764799"/>
              <a:gd name="connsiteX30" fmla="*/ 597185 w 900780"/>
              <a:gd name="connsiteY30" fmla="*/ 764021 h 764799"/>
              <a:gd name="connsiteX31" fmla="*/ 620720 w 900780"/>
              <a:gd name="connsiteY31" fmla="*/ 749623 h 764799"/>
              <a:gd name="connsiteX32" fmla="*/ 677372 w 900780"/>
              <a:gd name="connsiteY32" fmla="*/ 671374 h 764799"/>
              <a:gd name="connsiteX33" fmla="*/ 709270 w 900780"/>
              <a:gd name="connsiteY33" fmla="*/ 596946 h 764799"/>
              <a:gd name="connsiteX34" fmla="*/ 723220 w 900780"/>
              <a:gd name="connsiteY34" fmla="*/ 555096 h 764799"/>
              <a:gd name="connsiteX35" fmla="*/ 698637 w 900780"/>
              <a:gd name="connsiteY35" fmla="*/ 511886 h 764799"/>
              <a:gd name="connsiteX36" fmla="*/ 673375 w 900780"/>
              <a:gd name="connsiteY36" fmla="*/ 462720 h 764799"/>
              <a:gd name="connsiteX37" fmla="*/ 666740 w 900780"/>
              <a:gd name="connsiteY37" fmla="*/ 416193 h 764799"/>
              <a:gd name="connsiteX38" fmla="*/ 690054 w 900780"/>
              <a:gd name="connsiteY38" fmla="*/ 413977 h 764799"/>
              <a:gd name="connsiteX39" fmla="*/ 677372 w 900780"/>
              <a:gd name="connsiteY39" fmla="*/ 363030 h 764799"/>
              <a:gd name="connsiteX40" fmla="*/ 688005 w 900780"/>
              <a:gd name="connsiteY40" fmla="*/ 267337 h 764799"/>
              <a:gd name="connsiteX41" fmla="*/ 719902 w 900780"/>
              <a:gd name="connsiteY41" fmla="*/ 246072 h 764799"/>
              <a:gd name="connsiteX42" fmla="*/ 783698 w 900780"/>
              <a:gd name="connsiteY42" fmla="*/ 224807 h 764799"/>
              <a:gd name="connsiteX43" fmla="*/ 890023 w 900780"/>
              <a:gd name="connsiteY43" fmla="*/ 150379 h 764799"/>
              <a:gd name="connsiteX44" fmla="*/ 900656 w 900780"/>
              <a:gd name="connsiteY44" fmla="*/ 118481 h 764799"/>
              <a:gd name="connsiteX45" fmla="*/ 864162 w 900780"/>
              <a:gd name="connsiteY45" fmla="*/ 28658 h 764799"/>
              <a:gd name="connsiteX46" fmla="*/ 836861 w 900780"/>
              <a:gd name="connsiteY46" fmla="*/ 12155 h 764799"/>
              <a:gd name="connsiteX0" fmla="*/ 836861 w 900780"/>
              <a:gd name="connsiteY0" fmla="*/ 12155 h 764799"/>
              <a:gd name="connsiteX1" fmla="*/ 719902 w 900780"/>
              <a:gd name="connsiteY1" fmla="*/ 22788 h 764799"/>
              <a:gd name="connsiteX2" fmla="*/ 656107 w 900780"/>
              <a:gd name="connsiteY2" fmla="*/ 65318 h 764799"/>
              <a:gd name="connsiteX3" fmla="*/ 628972 w 900780"/>
              <a:gd name="connsiteY3" fmla="*/ 64045 h 764799"/>
              <a:gd name="connsiteX4" fmla="*/ 602944 w 900780"/>
              <a:gd name="connsiteY4" fmla="*/ 33421 h 764799"/>
              <a:gd name="connsiteX5" fmla="*/ 592312 w 900780"/>
              <a:gd name="connsiteY5" fmla="*/ 1523 h 764799"/>
              <a:gd name="connsiteX6" fmla="*/ 528516 w 900780"/>
              <a:gd name="connsiteY6" fmla="*/ 12155 h 764799"/>
              <a:gd name="connsiteX7" fmla="*/ 539149 w 900780"/>
              <a:gd name="connsiteY7" fmla="*/ 75951 h 764799"/>
              <a:gd name="connsiteX8" fmla="*/ 565092 w 900780"/>
              <a:gd name="connsiteY8" fmla="*/ 118821 h 764799"/>
              <a:gd name="connsiteX9" fmla="*/ 496619 w 900780"/>
              <a:gd name="connsiteY9" fmla="*/ 97216 h 764799"/>
              <a:gd name="connsiteX10" fmla="*/ 454088 w 900780"/>
              <a:gd name="connsiteY10" fmla="*/ 44053 h 764799"/>
              <a:gd name="connsiteX11" fmla="*/ 415215 w 900780"/>
              <a:gd name="connsiteY11" fmla="*/ 58344 h 764799"/>
              <a:gd name="connsiteX12" fmla="*/ 283968 w 900780"/>
              <a:gd name="connsiteY12" fmla="*/ 121970 h 764799"/>
              <a:gd name="connsiteX13" fmla="*/ 262702 w 900780"/>
              <a:gd name="connsiteY13" fmla="*/ 150379 h 764799"/>
              <a:gd name="connsiteX14" fmla="*/ 230805 w 900780"/>
              <a:gd name="connsiteY14" fmla="*/ 161011 h 764799"/>
              <a:gd name="connsiteX15" fmla="*/ 181131 w 900780"/>
              <a:gd name="connsiteY15" fmla="*/ 233058 h 764799"/>
              <a:gd name="connsiteX16" fmla="*/ 174325 w 900780"/>
              <a:gd name="connsiteY16" fmla="*/ 321181 h 764799"/>
              <a:gd name="connsiteX17" fmla="*/ 71316 w 900780"/>
              <a:gd name="connsiteY17" fmla="*/ 352397 h 764799"/>
              <a:gd name="connsiteX18" fmla="*/ 29894 w 900780"/>
              <a:gd name="connsiteY18" fmla="*/ 416193 h 764799"/>
              <a:gd name="connsiteX19" fmla="*/ 29806 w 900780"/>
              <a:gd name="connsiteY19" fmla="*/ 473013 h 764799"/>
              <a:gd name="connsiteX20" fmla="*/ 887 w 900780"/>
              <a:gd name="connsiteY20" fmla="*/ 526517 h 764799"/>
              <a:gd name="connsiteX21" fmla="*/ 7521 w 900780"/>
              <a:gd name="connsiteY21" fmla="*/ 596946 h 764799"/>
              <a:gd name="connsiteX22" fmla="*/ 8629 w 900780"/>
              <a:gd name="connsiteY22" fmla="*/ 645347 h 764799"/>
              <a:gd name="connsiteX23" fmla="*/ 33383 w 900780"/>
              <a:gd name="connsiteY23" fmla="*/ 683281 h 764799"/>
              <a:gd name="connsiteX24" fmla="*/ 177642 w 900780"/>
              <a:gd name="connsiteY24" fmla="*/ 692639 h 764799"/>
              <a:gd name="connsiteX25" fmla="*/ 273335 w 900780"/>
              <a:gd name="connsiteY25" fmla="*/ 724537 h 764799"/>
              <a:gd name="connsiteX26" fmla="*/ 305233 w 900780"/>
              <a:gd name="connsiteY26" fmla="*/ 735169 h 764799"/>
              <a:gd name="connsiteX27" fmla="*/ 337130 w 900780"/>
              <a:gd name="connsiteY27" fmla="*/ 745802 h 764799"/>
              <a:gd name="connsiteX28" fmla="*/ 400926 w 900780"/>
              <a:gd name="connsiteY28" fmla="*/ 735169 h 764799"/>
              <a:gd name="connsiteX29" fmla="*/ 527243 w 900780"/>
              <a:gd name="connsiteY29" fmla="*/ 761197 h 764799"/>
              <a:gd name="connsiteX30" fmla="*/ 597185 w 900780"/>
              <a:gd name="connsiteY30" fmla="*/ 764021 h 764799"/>
              <a:gd name="connsiteX31" fmla="*/ 620720 w 900780"/>
              <a:gd name="connsiteY31" fmla="*/ 749623 h 764799"/>
              <a:gd name="connsiteX32" fmla="*/ 677372 w 900780"/>
              <a:gd name="connsiteY32" fmla="*/ 671374 h 764799"/>
              <a:gd name="connsiteX33" fmla="*/ 709270 w 900780"/>
              <a:gd name="connsiteY33" fmla="*/ 596946 h 764799"/>
              <a:gd name="connsiteX34" fmla="*/ 737850 w 900780"/>
              <a:gd name="connsiteY34" fmla="*/ 547781 h 764799"/>
              <a:gd name="connsiteX35" fmla="*/ 698637 w 900780"/>
              <a:gd name="connsiteY35" fmla="*/ 511886 h 764799"/>
              <a:gd name="connsiteX36" fmla="*/ 673375 w 900780"/>
              <a:gd name="connsiteY36" fmla="*/ 462720 h 764799"/>
              <a:gd name="connsiteX37" fmla="*/ 666740 w 900780"/>
              <a:gd name="connsiteY37" fmla="*/ 416193 h 764799"/>
              <a:gd name="connsiteX38" fmla="*/ 690054 w 900780"/>
              <a:gd name="connsiteY38" fmla="*/ 413977 h 764799"/>
              <a:gd name="connsiteX39" fmla="*/ 677372 w 900780"/>
              <a:gd name="connsiteY39" fmla="*/ 363030 h 764799"/>
              <a:gd name="connsiteX40" fmla="*/ 688005 w 900780"/>
              <a:gd name="connsiteY40" fmla="*/ 267337 h 764799"/>
              <a:gd name="connsiteX41" fmla="*/ 719902 w 900780"/>
              <a:gd name="connsiteY41" fmla="*/ 246072 h 764799"/>
              <a:gd name="connsiteX42" fmla="*/ 783698 w 900780"/>
              <a:gd name="connsiteY42" fmla="*/ 224807 h 764799"/>
              <a:gd name="connsiteX43" fmla="*/ 890023 w 900780"/>
              <a:gd name="connsiteY43" fmla="*/ 150379 h 764799"/>
              <a:gd name="connsiteX44" fmla="*/ 900656 w 900780"/>
              <a:gd name="connsiteY44" fmla="*/ 118481 h 764799"/>
              <a:gd name="connsiteX45" fmla="*/ 864162 w 900780"/>
              <a:gd name="connsiteY45" fmla="*/ 28658 h 764799"/>
              <a:gd name="connsiteX46" fmla="*/ 836861 w 900780"/>
              <a:gd name="connsiteY46" fmla="*/ 12155 h 764799"/>
              <a:gd name="connsiteX0" fmla="*/ 836861 w 900780"/>
              <a:gd name="connsiteY0" fmla="*/ 12155 h 764799"/>
              <a:gd name="connsiteX1" fmla="*/ 719902 w 900780"/>
              <a:gd name="connsiteY1" fmla="*/ 22788 h 764799"/>
              <a:gd name="connsiteX2" fmla="*/ 656107 w 900780"/>
              <a:gd name="connsiteY2" fmla="*/ 65318 h 764799"/>
              <a:gd name="connsiteX3" fmla="*/ 628972 w 900780"/>
              <a:gd name="connsiteY3" fmla="*/ 64045 h 764799"/>
              <a:gd name="connsiteX4" fmla="*/ 602944 w 900780"/>
              <a:gd name="connsiteY4" fmla="*/ 33421 h 764799"/>
              <a:gd name="connsiteX5" fmla="*/ 592312 w 900780"/>
              <a:gd name="connsiteY5" fmla="*/ 1523 h 764799"/>
              <a:gd name="connsiteX6" fmla="*/ 528516 w 900780"/>
              <a:gd name="connsiteY6" fmla="*/ 12155 h 764799"/>
              <a:gd name="connsiteX7" fmla="*/ 539149 w 900780"/>
              <a:gd name="connsiteY7" fmla="*/ 75951 h 764799"/>
              <a:gd name="connsiteX8" fmla="*/ 565092 w 900780"/>
              <a:gd name="connsiteY8" fmla="*/ 118821 h 764799"/>
              <a:gd name="connsiteX9" fmla="*/ 496619 w 900780"/>
              <a:gd name="connsiteY9" fmla="*/ 97216 h 764799"/>
              <a:gd name="connsiteX10" fmla="*/ 454088 w 900780"/>
              <a:gd name="connsiteY10" fmla="*/ 44053 h 764799"/>
              <a:gd name="connsiteX11" fmla="*/ 415215 w 900780"/>
              <a:gd name="connsiteY11" fmla="*/ 58344 h 764799"/>
              <a:gd name="connsiteX12" fmla="*/ 283968 w 900780"/>
              <a:gd name="connsiteY12" fmla="*/ 121970 h 764799"/>
              <a:gd name="connsiteX13" fmla="*/ 262702 w 900780"/>
              <a:gd name="connsiteY13" fmla="*/ 150379 h 764799"/>
              <a:gd name="connsiteX14" fmla="*/ 230805 w 900780"/>
              <a:gd name="connsiteY14" fmla="*/ 161011 h 764799"/>
              <a:gd name="connsiteX15" fmla="*/ 181131 w 900780"/>
              <a:gd name="connsiteY15" fmla="*/ 233058 h 764799"/>
              <a:gd name="connsiteX16" fmla="*/ 174325 w 900780"/>
              <a:gd name="connsiteY16" fmla="*/ 321181 h 764799"/>
              <a:gd name="connsiteX17" fmla="*/ 71316 w 900780"/>
              <a:gd name="connsiteY17" fmla="*/ 352397 h 764799"/>
              <a:gd name="connsiteX18" fmla="*/ 29894 w 900780"/>
              <a:gd name="connsiteY18" fmla="*/ 416193 h 764799"/>
              <a:gd name="connsiteX19" fmla="*/ 29806 w 900780"/>
              <a:gd name="connsiteY19" fmla="*/ 473013 h 764799"/>
              <a:gd name="connsiteX20" fmla="*/ 887 w 900780"/>
              <a:gd name="connsiteY20" fmla="*/ 526517 h 764799"/>
              <a:gd name="connsiteX21" fmla="*/ 7521 w 900780"/>
              <a:gd name="connsiteY21" fmla="*/ 596946 h 764799"/>
              <a:gd name="connsiteX22" fmla="*/ 8629 w 900780"/>
              <a:gd name="connsiteY22" fmla="*/ 645347 h 764799"/>
              <a:gd name="connsiteX23" fmla="*/ 33383 w 900780"/>
              <a:gd name="connsiteY23" fmla="*/ 683281 h 764799"/>
              <a:gd name="connsiteX24" fmla="*/ 177642 w 900780"/>
              <a:gd name="connsiteY24" fmla="*/ 692639 h 764799"/>
              <a:gd name="connsiteX25" fmla="*/ 273335 w 900780"/>
              <a:gd name="connsiteY25" fmla="*/ 724537 h 764799"/>
              <a:gd name="connsiteX26" fmla="*/ 305233 w 900780"/>
              <a:gd name="connsiteY26" fmla="*/ 735169 h 764799"/>
              <a:gd name="connsiteX27" fmla="*/ 337130 w 900780"/>
              <a:gd name="connsiteY27" fmla="*/ 745802 h 764799"/>
              <a:gd name="connsiteX28" fmla="*/ 400926 w 900780"/>
              <a:gd name="connsiteY28" fmla="*/ 735169 h 764799"/>
              <a:gd name="connsiteX29" fmla="*/ 527243 w 900780"/>
              <a:gd name="connsiteY29" fmla="*/ 761197 h 764799"/>
              <a:gd name="connsiteX30" fmla="*/ 597185 w 900780"/>
              <a:gd name="connsiteY30" fmla="*/ 764021 h 764799"/>
              <a:gd name="connsiteX31" fmla="*/ 620720 w 900780"/>
              <a:gd name="connsiteY31" fmla="*/ 749623 h 764799"/>
              <a:gd name="connsiteX32" fmla="*/ 677372 w 900780"/>
              <a:gd name="connsiteY32" fmla="*/ 671374 h 764799"/>
              <a:gd name="connsiteX33" fmla="*/ 709270 w 900780"/>
              <a:gd name="connsiteY33" fmla="*/ 596946 h 764799"/>
              <a:gd name="connsiteX34" fmla="*/ 737850 w 900780"/>
              <a:gd name="connsiteY34" fmla="*/ 547781 h 764799"/>
              <a:gd name="connsiteX35" fmla="*/ 698637 w 900780"/>
              <a:gd name="connsiteY35" fmla="*/ 511886 h 764799"/>
              <a:gd name="connsiteX36" fmla="*/ 673375 w 900780"/>
              <a:gd name="connsiteY36" fmla="*/ 462720 h 764799"/>
              <a:gd name="connsiteX37" fmla="*/ 666740 w 900780"/>
              <a:gd name="connsiteY37" fmla="*/ 416193 h 764799"/>
              <a:gd name="connsiteX38" fmla="*/ 690054 w 900780"/>
              <a:gd name="connsiteY38" fmla="*/ 413977 h 764799"/>
              <a:gd name="connsiteX39" fmla="*/ 677372 w 900780"/>
              <a:gd name="connsiteY39" fmla="*/ 363030 h 764799"/>
              <a:gd name="connsiteX40" fmla="*/ 688005 w 900780"/>
              <a:gd name="connsiteY40" fmla="*/ 267337 h 764799"/>
              <a:gd name="connsiteX41" fmla="*/ 719902 w 900780"/>
              <a:gd name="connsiteY41" fmla="*/ 246072 h 764799"/>
              <a:gd name="connsiteX42" fmla="*/ 772726 w 900780"/>
              <a:gd name="connsiteY42" fmla="*/ 224807 h 764799"/>
              <a:gd name="connsiteX43" fmla="*/ 890023 w 900780"/>
              <a:gd name="connsiteY43" fmla="*/ 150379 h 764799"/>
              <a:gd name="connsiteX44" fmla="*/ 900656 w 900780"/>
              <a:gd name="connsiteY44" fmla="*/ 118481 h 764799"/>
              <a:gd name="connsiteX45" fmla="*/ 864162 w 900780"/>
              <a:gd name="connsiteY45" fmla="*/ 28658 h 764799"/>
              <a:gd name="connsiteX46" fmla="*/ 836861 w 900780"/>
              <a:gd name="connsiteY46" fmla="*/ 12155 h 764799"/>
              <a:gd name="connsiteX0" fmla="*/ 836861 w 900780"/>
              <a:gd name="connsiteY0" fmla="*/ 12155 h 764799"/>
              <a:gd name="connsiteX1" fmla="*/ 719902 w 900780"/>
              <a:gd name="connsiteY1" fmla="*/ 22788 h 764799"/>
              <a:gd name="connsiteX2" fmla="*/ 656107 w 900780"/>
              <a:gd name="connsiteY2" fmla="*/ 65318 h 764799"/>
              <a:gd name="connsiteX3" fmla="*/ 628972 w 900780"/>
              <a:gd name="connsiteY3" fmla="*/ 64045 h 764799"/>
              <a:gd name="connsiteX4" fmla="*/ 602944 w 900780"/>
              <a:gd name="connsiteY4" fmla="*/ 33421 h 764799"/>
              <a:gd name="connsiteX5" fmla="*/ 592312 w 900780"/>
              <a:gd name="connsiteY5" fmla="*/ 1523 h 764799"/>
              <a:gd name="connsiteX6" fmla="*/ 528516 w 900780"/>
              <a:gd name="connsiteY6" fmla="*/ 12155 h 764799"/>
              <a:gd name="connsiteX7" fmla="*/ 539149 w 900780"/>
              <a:gd name="connsiteY7" fmla="*/ 75951 h 764799"/>
              <a:gd name="connsiteX8" fmla="*/ 565092 w 900780"/>
              <a:gd name="connsiteY8" fmla="*/ 118821 h 764799"/>
              <a:gd name="connsiteX9" fmla="*/ 496619 w 900780"/>
              <a:gd name="connsiteY9" fmla="*/ 97216 h 764799"/>
              <a:gd name="connsiteX10" fmla="*/ 454088 w 900780"/>
              <a:gd name="connsiteY10" fmla="*/ 69657 h 764799"/>
              <a:gd name="connsiteX11" fmla="*/ 415215 w 900780"/>
              <a:gd name="connsiteY11" fmla="*/ 58344 h 764799"/>
              <a:gd name="connsiteX12" fmla="*/ 283968 w 900780"/>
              <a:gd name="connsiteY12" fmla="*/ 121970 h 764799"/>
              <a:gd name="connsiteX13" fmla="*/ 262702 w 900780"/>
              <a:gd name="connsiteY13" fmla="*/ 150379 h 764799"/>
              <a:gd name="connsiteX14" fmla="*/ 230805 w 900780"/>
              <a:gd name="connsiteY14" fmla="*/ 161011 h 764799"/>
              <a:gd name="connsiteX15" fmla="*/ 181131 w 900780"/>
              <a:gd name="connsiteY15" fmla="*/ 233058 h 764799"/>
              <a:gd name="connsiteX16" fmla="*/ 174325 w 900780"/>
              <a:gd name="connsiteY16" fmla="*/ 321181 h 764799"/>
              <a:gd name="connsiteX17" fmla="*/ 71316 w 900780"/>
              <a:gd name="connsiteY17" fmla="*/ 352397 h 764799"/>
              <a:gd name="connsiteX18" fmla="*/ 29894 w 900780"/>
              <a:gd name="connsiteY18" fmla="*/ 416193 h 764799"/>
              <a:gd name="connsiteX19" fmla="*/ 29806 w 900780"/>
              <a:gd name="connsiteY19" fmla="*/ 473013 h 764799"/>
              <a:gd name="connsiteX20" fmla="*/ 887 w 900780"/>
              <a:gd name="connsiteY20" fmla="*/ 526517 h 764799"/>
              <a:gd name="connsiteX21" fmla="*/ 7521 w 900780"/>
              <a:gd name="connsiteY21" fmla="*/ 596946 h 764799"/>
              <a:gd name="connsiteX22" fmla="*/ 8629 w 900780"/>
              <a:gd name="connsiteY22" fmla="*/ 645347 h 764799"/>
              <a:gd name="connsiteX23" fmla="*/ 33383 w 900780"/>
              <a:gd name="connsiteY23" fmla="*/ 683281 h 764799"/>
              <a:gd name="connsiteX24" fmla="*/ 177642 w 900780"/>
              <a:gd name="connsiteY24" fmla="*/ 692639 h 764799"/>
              <a:gd name="connsiteX25" fmla="*/ 273335 w 900780"/>
              <a:gd name="connsiteY25" fmla="*/ 724537 h 764799"/>
              <a:gd name="connsiteX26" fmla="*/ 305233 w 900780"/>
              <a:gd name="connsiteY26" fmla="*/ 735169 h 764799"/>
              <a:gd name="connsiteX27" fmla="*/ 337130 w 900780"/>
              <a:gd name="connsiteY27" fmla="*/ 745802 h 764799"/>
              <a:gd name="connsiteX28" fmla="*/ 400926 w 900780"/>
              <a:gd name="connsiteY28" fmla="*/ 735169 h 764799"/>
              <a:gd name="connsiteX29" fmla="*/ 527243 w 900780"/>
              <a:gd name="connsiteY29" fmla="*/ 761197 h 764799"/>
              <a:gd name="connsiteX30" fmla="*/ 597185 w 900780"/>
              <a:gd name="connsiteY30" fmla="*/ 764021 h 764799"/>
              <a:gd name="connsiteX31" fmla="*/ 620720 w 900780"/>
              <a:gd name="connsiteY31" fmla="*/ 749623 h 764799"/>
              <a:gd name="connsiteX32" fmla="*/ 677372 w 900780"/>
              <a:gd name="connsiteY32" fmla="*/ 671374 h 764799"/>
              <a:gd name="connsiteX33" fmla="*/ 709270 w 900780"/>
              <a:gd name="connsiteY33" fmla="*/ 596946 h 764799"/>
              <a:gd name="connsiteX34" fmla="*/ 737850 w 900780"/>
              <a:gd name="connsiteY34" fmla="*/ 547781 h 764799"/>
              <a:gd name="connsiteX35" fmla="*/ 698637 w 900780"/>
              <a:gd name="connsiteY35" fmla="*/ 511886 h 764799"/>
              <a:gd name="connsiteX36" fmla="*/ 673375 w 900780"/>
              <a:gd name="connsiteY36" fmla="*/ 462720 h 764799"/>
              <a:gd name="connsiteX37" fmla="*/ 666740 w 900780"/>
              <a:gd name="connsiteY37" fmla="*/ 416193 h 764799"/>
              <a:gd name="connsiteX38" fmla="*/ 690054 w 900780"/>
              <a:gd name="connsiteY38" fmla="*/ 413977 h 764799"/>
              <a:gd name="connsiteX39" fmla="*/ 677372 w 900780"/>
              <a:gd name="connsiteY39" fmla="*/ 363030 h 764799"/>
              <a:gd name="connsiteX40" fmla="*/ 688005 w 900780"/>
              <a:gd name="connsiteY40" fmla="*/ 267337 h 764799"/>
              <a:gd name="connsiteX41" fmla="*/ 719902 w 900780"/>
              <a:gd name="connsiteY41" fmla="*/ 246072 h 764799"/>
              <a:gd name="connsiteX42" fmla="*/ 772726 w 900780"/>
              <a:gd name="connsiteY42" fmla="*/ 224807 h 764799"/>
              <a:gd name="connsiteX43" fmla="*/ 890023 w 900780"/>
              <a:gd name="connsiteY43" fmla="*/ 150379 h 764799"/>
              <a:gd name="connsiteX44" fmla="*/ 900656 w 900780"/>
              <a:gd name="connsiteY44" fmla="*/ 118481 h 764799"/>
              <a:gd name="connsiteX45" fmla="*/ 864162 w 900780"/>
              <a:gd name="connsiteY45" fmla="*/ 28658 h 764799"/>
              <a:gd name="connsiteX46" fmla="*/ 836861 w 900780"/>
              <a:gd name="connsiteY46" fmla="*/ 12155 h 764799"/>
              <a:gd name="connsiteX0" fmla="*/ 836861 w 900780"/>
              <a:gd name="connsiteY0" fmla="*/ 12155 h 764799"/>
              <a:gd name="connsiteX1" fmla="*/ 719902 w 900780"/>
              <a:gd name="connsiteY1" fmla="*/ 22788 h 764799"/>
              <a:gd name="connsiteX2" fmla="*/ 656107 w 900780"/>
              <a:gd name="connsiteY2" fmla="*/ 65318 h 764799"/>
              <a:gd name="connsiteX3" fmla="*/ 628972 w 900780"/>
              <a:gd name="connsiteY3" fmla="*/ 64045 h 764799"/>
              <a:gd name="connsiteX4" fmla="*/ 602944 w 900780"/>
              <a:gd name="connsiteY4" fmla="*/ 33421 h 764799"/>
              <a:gd name="connsiteX5" fmla="*/ 592312 w 900780"/>
              <a:gd name="connsiteY5" fmla="*/ 1523 h 764799"/>
              <a:gd name="connsiteX6" fmla="*/ 528516 w 900780"/>
              <a:gd name="connsiteY6" fmla="*/ 12155 h 764799"/>
              <a:gd name="connsiteX7" fmla="*/ 539149 w 900780"/>
              <a:gd name="connsiteY7" fmla="*/ 75951 h 764799"/>
              <a:gd name="connsiteX8" fmla="*/ 565092 w 900780"/>
              <a:gd name="connsiteY8" fmla="*/ 118821 h 764799"/>
              <a:gd name="connsiteX9" fmla="*/ 496619 w 900780"/>
              <a:gd name="connsiteY9" fmla="*/ 97216 h 764799"/>
              <a:gd name="connsiteX10" fmla="*/ 454088 w 900780"/>
              <a:gd name="connsiteY10" fmla="*/ 69657 h 764799"/>
              <a:gd name="connsiteX11" fmla="*/ 415215 w 900780"/>
              <a:gd name="connsiteY11" fmla="*/ 58344 h 764799"/>
              <a:gd name="connsiteX12" fmla="*/ 291283 w 900780"/>
              <a:gd name="connsiteY12" fmla="*/ 136601 h 764799"/>
              <a:gd name="connsiteX13" fmla="*/ 262702 w 900780"/>
              <a:gd name="connsiteY13" fmla="*/ 150379 h 764799"/>
              <a:gd name="connsiteX14" fmla="*/ 230805 w 900780"/>
              <a:gd name="connsiteY14" fmla="*/ 161011 h 764799"/>
              <a:gd name="connsiteX15" fmla="*/ 181131 w 900780"/>
              <a:gd name="connsiteY15" fmla="*/ 233058 h 764799"/>
              <a:gd name="connsiteX16" fmla="*/ 174325 w 900780"/>
              <a:gd name="connsiteY16" fmla="*/ 321181 h 764799"/>
              <a:gd name="connsiteX17" fmla="*/ 71316 w 900780"/>
              <a:gd name="connsiteY17" fmla="*/ 352397 h 764799"/>
              <a:gd name="connsiteX18" fmla="*/ 29894 w 900780"/>
              <a:gd name="connsiteY18" fmla="*/ 416193 h 764799"/>
              <a:gd name="connsiteX19" fmla="*/ 29806 w 900780"/>
              <a:gd name="connsiteY19" fmla="*/ 473013 h 764799"/>
              <a:gd name="connsiteX20" fmla="*/ 887 w 900780"/>
              <a:gd name="connsiteY20" fmla="*/ 526517 h 764799"/>
              <a:gd name="connsiteX21" fmla="*/ 7521 w 900780"/>
              <a:gd name="connsiteY21" fmla="*/ 596946 h 764799"/>
              <a:gd name="connsiteX22" fmla="*/ 8629 w 900780"/>
              <a:gd name="connsiteY22" fmla="*/ 645347 h 764799"/>
              <a:gd name="connsiteX23" fmla="*/ 33383 w 900780"/>
              <a:gd name="connsiteY23" fmla="*/ 683281 h 764799"/>
              <a:gd name="connsiteX24" fmla="*/ 177642 w 900780"/>
              <a:gd name="connsiteY24" fmla="*/ 692639 h 764799"/>
              <a:gd name="connsiteX25" fmla="*/ 273335 w 900780"/>
              <a:gd name="connsiteY25" fmla="*/ 724537 h 764799"/>
              <a:gd name="connsiteX26" fmla="*/ 305233 w 900780"/>
              <a:gd name="connsiteY26" fmla="*/ 735169 h 764799"/>
              <a:gd name="connsiteX27" fmla="*/ 337130 w 900780"/>
              <a:gd name="connsiteY27" fmla="*/ 745802 h 764799"/>
              <a:gd name="connsiteX28" fmla="*/ 400926 w 900780"/>
              <a:gd name="connsiteY28" fmla="*/ 735169 h 764799"/>
              <a:gd name="connsiteX29" fmla="*/ 527243 w 900780"/>
              <a:gd name="connsiteY29" fmla="*/ 761197 h 764799"/>
              <a:gd name="connsiteX30" fmla="*/ 597185 w 900780"/>
              <a:gd name="connsiteY30" fmla="*/ 764021 h 764799"/>
              <a:gd name="connsiteX31" fmla="*/ 620720 w 900780"/>
              <a:gd name="connsiteY31" fmla="*/ 749623 h 764799"/>
              <a:gd name="connsiteX32" fmla="*/ 677372 w 900780"/>
              <a:gd name="connsiteY32" fmla="*/ 671374 h 764799"/>
              <a:gd name="connsiteX33" fmla="*/ 709270 w 900780"/>
              <a:gd name="connsiteY33" fmla="*/ 596946 h 764799"/>
              <a:gd name="connsiteX34" fmla="*/ 737850 w 900780"/>
              <a:gd name="connsiteY34" fmla="*/ 547781 h 764799"/>
              <a:gd name="connsiteX35" fmla="*/ 698637 w 900780"/>
              <a:gd name="connsiteY35" fmla="*/ 511886 h 764799"/>
              <a:gd name="connsiteX36" fmla="*/ 673375 w 900780"/>
              <a:gd name="connsiteY36" fmla="*/ 462720 h 764799"/>
              <a:gd name="connsiteX37" fmla="*/ 666740 w 900780"/>
              <a:gd name="connsiteY37" fmla="*/ 416193 h 764799"/>
              <a:gd name="connsiteX38" fmla="*/ 690054 w 900780"/>
              <a:gd name="connsiteY38" fmla="*/ 413977 h 764799"/>
              <a:gd name="connsiteX39" fmla="*/ 677372 w 900780"/>
              <a:gd name="connsiteY39" fmla="*/ 363030 h 764799"/>
              <a:gd name="connsiteX40" fmla="*/ 688005 w 900780"/>
              <a:gd name="connsiteY40" fmla="*/ 267337 h 764799"/>
              <a:gd name="connsiteX41" fmla="*/ 719902 w 900780"/>
              <a:gd name="connsiteY41" fmla="*/ 246072 h 764799"/>
              <a:gd name="connsiteX42" fmla="*/ 772726 w 900780"/>
              <a:gd name="connsiteY42" fmla="*/ 224807 h 764799"/>
              <a:gd name="connsiteX43" fmla="*/ 890023 w 900780"/>
              <a:gd name="connsiteY43" fmla="*/ 150379 h 764799"/>
              <a:gd name="connsiteX44" fmla="*/ 900656 w 900780"/>
              <a:gd name="connsiteY44" fmla="*/ 118481 h 764799"/>
              <a:gd name="connsiteX45" fmla="*/ 864162 w 900780"/>
              <a:gd name="connsiteY45" fmla="*/ 28658 h 764799"/>
              <a:gd name="connsiteX46" fmla="*/ 836861 w 900780"/>
              <a:gd name="connsiteY46" fmla="*/ 12155 h 764799"/>
              <a:gd name="connsiteX0" fmla="*/ 836861 w 900780"/>
              <a:gd name="connsiteY0" fmla="*/ 12155 h 764799"/>
              <a:gd name="connsiteX1" fmla="*/ 723559 w 900780"/>
              <a:gd name="connsiteY1" fmla="*/ 37419 h 764799"/>
              <a:gd name="connsiteX2" fmla="*/ 656107 w 900780"/>
              <a:gd name="connsiteY2" fmla="*/ 65318 h 764799"/>
              <a:gd name="connsiteX3" fmla="*/ 628972 w 900780"/>
              <a:gd name="connsiteY3" fmla="*/ 64045 h 764799"/>
              <a:gd name="connsiteX4" fmla="*/ 602944 w 900780"/>
              <a:gd name="connsiteY4" fmla="*/ 33421 h 764799"/>
              <a:gd name="connsiteX5" fmla="*/ 592312 w 900780"/>
              <a:gd name="connsiteY5" fmla="*/ 1523 h 764799"/>
              <a:gd name="connsiteX6" fmla="*/ 528516 w 900780"/>
              <a:gd name="connsiteY6" fmla="*/ 12155 h 764799"/>
              <a:gd name="connsiteX7" fmla="*/ 539149 w 900780"/>
              <a:gd name="connsiteY7" fmla="*/ 75951 h 764799"/>
              <a:gd name="connsiteX8" fmla="*/ 565092 w 900780"/>
              <a:gd name="connsiteY8" fmla="*/ 118821 h 764799"/>
              <a:gd name="connsiteX9" fmla="*/ 496619 w 900780"/>
              <a:gd name="connsiteY9" fmla="*/ 97216 h 764799"/>
              <a:gd name="connsiteX10" fmla="*/ 454088 w 900780"/>
              <a:gd name="connsiteY10" fmla="*/ 69657 h 764799"/>
              <a:gd name="connsiteX11" fmla="*/ 415215 w 900780"/>
              <a:gd name="connsiteY11" fmla="*/ 58344 h 764799"/>
              <a:gd name="connsiteX12" fmla="*/ 291283 w 900780"/>
              <a:gd name="connsiteY12" fmla="*/ 136601 h 764799"/>
              <a:gd name="connsiteX13" fmla="*/ 262702 w 900780"/>
              <a:gd name="connsiteY13" fmla="*/ 150379 h 764799"/>
              <a:gd name="connsiteX14" fmla="*/ 230805 w 900780"/>
              <a:gd name="connsiteY14" fmla="*/ 161011 h 764799"/>
              <a:gd name="connsiteX15" fmla="*/ 181131 w 900780"/>
              <a:gd name="connsiteY15" fmla="*/ 233058 h 764799"/>
              <a:gd name="connsiteX16" fmla="*/ 174325 w 900780"/>
              <a:gd name="connsiteY16" fmla="*/ 321181 h 764799"/>
              <a:gd name="connsiteX17" fmla="*/ 71316 w 900780"/>
              <a:gd name="connsiteY17" fmla="*/ 352397 h 764799"/>
              <a:gd name="connsiteX18" fmla="*/ 29894 w 900780"/>
              <a:gd name="connsiteY18" fmla="*/ 416193 h 764799"/>
              <a:gd name="connsiteX19" fmla="*/ 29806 w 900780"/>
              <a:gd name="connsiteY19" fmla="*/ 473013 h 764799"/>
              <a:gd name="connsiteX20" fmla="*/ 887 w 900780"/>
              <a:gd name="connsiteY20" fmla="*/ 526517 h 764799"/>
              <a:gd name="connsiteX21" fmla="*/ 7521 w 900780"/>
              <a:gd name="connsiteY21" fmla="*/ 596946 h 764799"/>
              <a:gd name="connsiteX22" fmla="*/ 8629 w 900780"/>
              <a:gd name="connsiteY22" fmla="*/ 645347 h 764799"/>
              <a:gd name="connsiteX23" fmla="*/ 33383 w 900780"/>
              <a:gd name="connsiteY23" fmla="*/ 683281 h 764799"/>
              <a:gd name="connsiteX24" fmla="*/ 177642 w 900780"/>
              <a:gd name="connsiteY24" fmla="*/ 692639 h 764799"/>
              <a:gd name="connsiteX25" fmla="*/ 273335 w 900780"/>
              <a:gd name="connsiteY25" fmla="*/ 724537 h 764799"/>
              <a:gd name="connsiteX26" fmla="*/ 305233 w 900780"/>
              <a:gd name="connsiteY26" fmla="*/ 735169 h 764799"/>
              <a:gd name="connsiteX27" fmla="*/ 337130 w 900780"/>
              <a:gd name="connsiteY27" fmla="*/ 745802 h 764799"/>
              <a:gd name="connsiteX28" fmla="*/ 400926 w 900780"/>
              <a:gd name="connsiteY28" fmla="*/ 735169 h 764799"/>
              <a:gd name="connsiteX29" fmla="*/ 527243 w 900780"/>
              <a:gd name="connsiteY29" fmla="*/ 761197 h 764799"/>
              <a:gd name="connsiteX30" fmla="*/ 597185 w 900780"/>
              <a:gd name="connsiteY30" fmla="*/ 764021 h 764799"/>
              <a:gd name="connsiteX31" fmla="*/ 620720 w 900780"/>
              <a:gd name="connsiteY31" fmla="*/ 749623 h 764799"/>
              <a:gd name="connsiteX32" fmla="*/ 677372 w 900780"/>
              <a:gd name="connsiteY32" fmla="*/ 671374 h 764799"/>
              <a:gd name="connsiteX33" fmla="*/ 709270 w 900780"/>
              <a:gd name="connsiteY33" fmla="*/ 596946 h 764799"/>
              <a:gd name="connsiteX34" fmla="*/ 737850 w 900780"/>
              <a:gd name="connsiteY34" fmla="*/ 547781 h 764799"/>
              <a:gd name="connsiteX35" fmla="*/ 698637 w 900780"/>
              <a:gd name="connsiteY35" fmla="*/ 511886 h 764799"/>
              <a:gd name="connsiteX36" fmla="*/ 673375 w 900780"/>
              <a:gd name="connsiteY36" fmla="*/ 462720 h 764799"/>
              <a:gd name="connsiteX37" fmla="*/ 666740 w 900780"/>
              <a:gd name="connsiteY37" fmla="*/ 416193 h 764799"/>
              <a:gd name="connsiteX38" fmla="*/ 690054 w 900780"/>
              <a:gd name="connsiteY38" fmla="*/ 413977 h 764799"/>
              <a:gd name="connsiteX39" fmla="*/ 677372 w 900780"/>
              <a:gd name="connsiteY39" fmla="*/ 363030 h 764799"/>
              <a:gd name="connsiteX40" fmla="*/ 688005 w 900780"/>
              <a:gd name="connsiteY40" fmla="*/ 267337 h 764799"/>
              <a:gd name="connsiteX41" fmla="*/ 719902 w 900780"/>
              <a:gd name="connsiteY41" fmla="*/ 246072 h 764799"/>
              <a:gd name="connsiteX42" fmla="*/ 772726 w 900780"/>
              <a:gd name="connsiteY42" fmla="*/ 224807 h 764799"/>
              <a:gd name="connsiteX43" fmla="*/ 890023 w 900780"/>
              <a:gd name="connsiteY43" fmla="*/ 150379 h 764799"/>
              <a:gd name="connsiteX44" fmla="*/ 900656 w 900780"/>
              <a:gd name="connsiteY44" fmla="*/ 118481 h 764799"/>
              <a:gd name="connsiteX45" fmla="*/ 864162 w 900780"/>
              <a:gd name="connsiteY45" fmla="*/ 28658 h 764799"/>
              <a:gd name="connsiteX46" fmla="*/ 836861 w 900780"/>
              <a:gd name="connsiteY46" fmla="*/ 12155 h 764799"/>
              <a:gd name="connsiteX0" fmla="*/ 836861 w 900780"/>
              <a:gd name="connsiteY0" fmla="*/ 1861 h 754505"/>
              <a:gd name="connsiteX1" fmla="*/ 723559 w 900780"/>
              <a:gd name="connsiteY1" fmla="*/ 27125 h 754505"/>
              <a:gd name="connsiteX2" fmla="*/ 656107 w 900780"/>
              <a:gd name="connsiteY2" fmla="*/ 55024 h 754505"/>
              <a:gd name="connsiteX3" fmla="*/ 628972 w 900780"/>
              <a:gd name="connsiteY3" fmla="*/ 53751 h 754505"/>
              <a:gd name="connsiteX4" fmla="*/ 602944 w 900780"/>
              <a:gd name="connsiteY4" fmla="*/ 23127 h 754505"/>
              <a:gd name="connsiteX5" fmla="*/ 581339 w 900780"/>
              <a:gd name="connsiteY5" fmla="*/ 5859 h 754505"/>
              <a:gd name="connsiteX6" fmla="*/ 528516 w 900780"/>
              <a:gd name="connsiteY6" fmla="*/ 1861 h 754505"/>
              <a:gd name="connsiteX7" fmla="*/ 539149 w 900780"/>
              <a:gd name="connsiteY7" fmla="*/ 65657 h 754505"/>
              <a:gd name="connsiteX8" fmla="*/ 565092 w 900780"/>
              <a:gd name="connsiteY8" fmla="*/ 108527 h 754505"/>
              <a:gd name="connsiteX9" fmla="*/ 496619 w 900780"/>
              <a:gd name="connsiteY9" fmla="*/ 86922 h 754505"/>
              <a:gd name="connsiteX10" fmla="*/ 454088 w 900780"/>
              <a:gd name="connsiteY10" fmla="*/ 59363 h 754505"/>
              <a:gd name="connsiteX11" fmla="*/ 415215 w 900780"/>
              <a:gd name="connsiteY11" fmla="*/ 48050 h 754505"/>
              <a:gd name="connsiteX12" fmla="*/ 291283 w 900780"/>
              <a:gd name="connsiteY12" fmla="*/ 126307 h 754505"/>
              <a:gd name="connsiteX13" fmla="*/ 262702 w 900780"/>
              <a:gd name="connsiteY13" fmla="*/ 140085 h 754505"/>
              <a:gd name="connsiteX14" fmla="*/ 230805 w 900780"/>
              <a:gd name="connsiteY14" fmla="*/ 150717 h 754505"/>
              <a:gd name="connsiteX15" fmla="*/ 181131 w 900780"/>
              <a:gd name="connsiteY15" fmla="*/ 222764 h 754505"/>
              <a:gd name="connsiteX16" fmla="*/ 174325 w 900780"/>
              <a:gd name="connsiteY16" fmla="*/ 310887 h 754505"/>
              <a:gd name="connsiteX17" fmla="*/ 71316 w 900780"/>
              <a:gd name="connsiteY17" fmla="*/ 342103 h 754505"/>
              <a:gd name="connsiteX18" fmla="*/ 29894 w 900780"/>
              <a:gd name="connsiteY18" fmla="*/ 405899 h 754505"/>
              <a:gd name="connsiteX19" fmla="*/ 29806 w 900780"/>
              <a:gd name="connsiteY19" fmla="*/ 462719 h 754505"/>
              <a:gd name="connsiteX20" fmla="*/ 887 w 900780"/>
              <a:gd name="connsiteY20" fmla="*/ 516223 h 754505"/>
              <a:gd name="connsiteX21" fmla="*/ 7521 w 900780"/>
              <a:gd name="connsiteY21" fmla="*/ 586652 h 754505"/>
              <a:gd name="connsiteX22" fmla="*/ 8629 w 900780"/>
              <a:gd name="connsiteY22" fmla="*/ 635053 h 754505"/>
              <a:gd name="connsiteX23" fmla="*/ 33383 w 900780"/>
              <a:gd name="connsiteY23" fmla="*/ 672987 h 754505"/>
              <a:gd name="connsiteX24" fmla="*/ 177642 w 900780"/>
              <a:gd name="connsiteY24" fmla="*/ 682345 h 754505"/>
              <a:gd name="connsiteX25" fmla="*/ 273335 w 900780"/>
              <a:gd name="connsiteY25" fmla="*/ 714243 h 754505"/>
              <a:gd name="connsiteX26" fmla="*/ 305233 w 900780"/>
              <a:gd name="connsiteY26" fmla="*/ 724875 h 754505"/>
              <a:gd name="connsiteX27" fmla="*/ 337130 w 900780"/>
              <a:gd name="connsiteY27" fmla="*/ 735508 h 754505"/>
              <a:gd name="connsiteX28" fmla="*/ 400926 w 900780"/>
              <a:gd name="connsiteY28" fmla="*/ 724875 h 754505"/>
              <a:gd name="connsiteX29" fmla="*/ 527243 w 900780"/>
              <a:gd name="connsiteY29" fmla="*/ 750903 h 754505"/>
              <a:gd name="connsiteX30" fmla="*/ 597185 w 900780"/>
              <a:gd name="connsiteY30" fmla="*/ 753727 h 754505"/>
              <a:gd name="connsiteX31" fmla="*/ 620720 w 900780"/>
              <a:gd name="connsiteY31" fmla="*/ 739329 h 754505"/>
              <a:gd name="connsiteX32" fmla="*/ 677372 w 900780"/>
              <a:gd name="connsiteY32" fmla="*/ 661080 h 754505"/>
              <a:gd name="connsiteX33" fmla="*/ 709270 w 900780"/>
              <a:gd name="connsiteY33" fmla="*/ 586652 h 754505"/>
              <a:gd name="connsiteX34" fmla="*/ 737850 w 900780"/>
              <a:gd name="connsiteY34" fmla="*/ 537487 h 754505"/>
              <a:gd name="connsiteX35" fmla="*/ 698637 w 900780"/>
              <a:gd name="connsiteY35" fmla="*/ 501592 h 754505"/>
              <a:gd name="connsiteX36" fmla="*/ 673375 w 900780"/>
              <a:gd name="connsiteY36" fmla="*/ 452426 h 754505"/>
              <a:gd name="connsiteX37" fmla="*/ 666740 w 900780"/>
              <a:gd name="connsiteY37" fmla="*/ 405899 h 754505"/>
              <a:gd name="connsiteX38" fmla="*/ 690054 w 900780"/>
              <a:gd name="connsiteY38" fmla="*/ 403683 h 754505"/>
              <a:gd name="connsiteX39" fmla="*/ 677372 w 900780"/>
              <a:gd name="connsiteY39" fmla="*/ 352736 h 754505"/>
              <a:gd name="connsiteX40" fmla="*/ 688005 w 900780"/>
              <a:gd name="connsiteY40" fmla="*/ 257043 h 754505"/>
              <a:gd name="connsiteX41" fmla="*/ 719902 w 900780"/>
              <a:gd name="connsiteY41" fmla="*/ 235778 h 754505"/>
              <a:gd name="connsiteX42" fmla="*/ 772726 w 900780"/>
              <a:gd name="connsiteY42" fmla="*/ 214513 h 754505"/>
              <a:gd name="connsiteX43" fmla="*/ 890023 w 900780"/>
              <a:gd name="connsiteY43" fmla="*/ 140085 h 754505"/>
              <a:gd name="connsiteX44" fmla="*/ 900656 w 900780"/>
              <a:gd name="connsiteY44" fmla="*/ 108187 h 754505"/>
              <a:gd name="connsiteX45" fmla="*/ 864162 w 900780"/>
              <a:gd name="connsiteY45" fmla="*/ 18364 h 754505"/>
              <a:gd name="connsiteX46" fmla="*/ 836861 w 900780"/>
              <a:gd name="connsiteY46" fmla="*/ 1861 h 754505"/>
              <a:gd name="connsiteX0" fmla="*/ 836861 w 900780"/>
              <a:gd name="connsiteY0" fmla="*/ 108 h 752752"/>
              <a:gd name="connsiteX1" fmla="*/ 723559 w 900780"/>
              <a:gd name="connsiteY1" fmla="*/ 25372 h 752752"/>
              <a:gd name="connsiteX2" fmla="*/ 656107 w 900780"/>
              <a:gd name="connsiteY2" fmla="*/ 53271 h 752752"/>
              <a:gd name="connsiteX3" fmla="*/ 628972 w 900780"/>
              <a:gd name="connsiteY3" fmla="*/ 51998 h 752752"/>
              <a:gd name="connsiteX4" fmla="*/ 602944 w 900780"/>
              <a:gd name="connsiteY4" fmla="*/ 21374 h 752752"/>
              <a:gd name="connsiteX5" fmla="*/ 581339 w 900780"/>
              <a:gd name="connsiteY5" fmla="*/ 4106 h 752752"/>
              <a:gd name="connsiteX6" fmla="*/ 532174 w 900780"/>
              <a:gd name="connsiteY6" fmla="*/ 14738 h 752752"/>
              <a:gd name="connsiteX7" fmla="*/ 539149 w 900780"/>
              <a:gd name="connsiteY7" fmla="*/ 63904 h 752752"/>
              <a:gd name="connsiteX8" fmla="*/ 565092 w 900780"/>
              <a:gd name="connsiteY8" fmla="*/ 106774 h 752752"/>
              <a:gd name="connsiteX9" fmla="*/ 496619 w 900780"/>
              <a:gd name="connsiteY9" fmla="*/ 85169 h 752752"/>
              <a:gd name="connsiteX10" fmla="*/ 454088 w 900780"/>
              <a:gd name="connsiteY10" fmla="*/ 57610 h 752752"/>
              <a:gd name="connsiteX11" fmla="*/ 415215 w 900780"/>
              <a:gd name="connsiteY11" fmla="*/ 46297 h 752752"/>
              <a:gd name="connsiteX12" fmla="*/ 291283 w 900780"/>
              <a:gd name="connsiteY12" fmla="*/ 124554 h 752752"/>
              <a:gd name="connsiteX13" fmla="*/ 262702 w 900780"/>
              <a:gd name="connsiteY13" fmla="*/ 138332 h 752752"/>
              <a:gd name="connsiteX14" fmla="*/ 230805 w 900780"/>
              <a:gd name="connsiteY14" fmla="*/ 148964 h 752752"/>
              <a:gd name="connsiteX15" fmla="*/ 181131 w 900780"/>
              <a:gd name="connsiteY15" fmla="*/ 221011 h 752752"/>
              <a:gd name="connsiteX16" fmla="*/ 174325 w 900780"/>
              <a:gd name="connsiteY16" fmla="*/ 309134 h 752752"/>
              <a:gd name="connsiteX17" fmla="*/ 71316 w 900780"/>
              <a:gd name="connsiteY17" fmla="*/ 340350 h 752752"/>
              <a:gd name="connsiteX18" fmla="*/ 29894 w 900780"/>
              <a:gd name="connsiteY18" fmla="*/ 404146 h 752752"/>
              <a:gd name="connsiteX19" fmla="*/ 29806 w 900780"/>
              <a:gd name="connsiteY19" fmla="*/ 460966 h 752752"/>
              <a:gd name="connsiteX20" fmla="*/ 887 w 900780"/>
              <a:gd name="connsiteY20" fmla="*/ 514470 h 752752"/>
              <a:gd name="connsiteX21" fmla="*/ 7521 w 900780"/>
              <a:gd name="connsiteY21" fmla="*/ 584899 h 752752"/>
              <a:gd name="connsiteX22" fmla="*/ 8629 w 900780"/>
              <a:gd name="connsiteY22" fmla="*/ 633300 h 752752"/>
              <a:gd name="connsiteX23" fmla="*/ 33383 w 900780"/>
              <a:gd name="connsiteY23" fmla="*/ 671234 h 752752"/>
              <a:gd name="connsiteX24" fmla="*/ 177642 w 900780"/>
              <a:gd name="connsiteY24" fmla="*/ 680592 h 752752"/>
              <a:gd name="connsiteX25" fmla="*/ 273335 w 900780"/>
              <a:gd name="connsiteY25" fmla="*/ 712490 h 752752"/>
              <a:gd name="connsiteX26" fmla="*/ 305233 w 900780"/>
              <a:gd name="connsiteY26" fmla="*/ 723122 h 752752"/>
              <a:gd name="connsiteX27" fmla="*/ 337130 w 900780"/>
              <a:gd name="connsiteY27" fmla="*/ 733755 h 752752"/>
              <a:gd name="connsiteX28" fmla="*/ 400926 w 900780"/>
              <a:gd name="connsiteY28" fmla="*/ 723122 h 752752"/>
              <a:gd name="connsiteX29" fmla="*/ 527243 w 900780"/>
              <a:gd name="connsiteY29" fmla="*/ 749150 h 752752"/>
              <a:gd name="connsiteX30" fmla="*/ 597185 w 900780"/>
              <a:gd name="connsiteY30" fmla="*/ 751974 h 752752"/>
              <a:gd name="connsiteX31" fmla="*/ 620720 w 900780"/>
              <a:gd name="connsiteY31" fmla="*/ 737576 h 752752"/>
              <a:gd name="connsiteX32" fmla="*/ 677372 w 900780"/>
              <a:gd name="connsiteY32" fmla="*/ 659327 h 752752"/>
              <a:gd name="connsiteX33" fmla="*/ 709270 w 900780"/>
              <a:gd name="connsiteY33" fmla="*/ 584899 h 752752"/>
              <a:gd name="connsiteX34" fmla="*/ 737850 w 900780"/>
              <a:gd name="connsiteY34" fmla="*/ 535734 h 752752"/>
              <a:gd name="connsiteX35" fmla="*/ 698637 w 900780"/>
              <a:gd name="connsiteY35" fmla="*/ 499839 h 752752"/>
              <a:gd name="connsiteX36" fmla="*/ 673375 w 900780"/>
              <a:gd name="connsiteY36" fmla="*/ 450673 h 752752"/>
              <a:gd name="connsiteX37" fmla="*/ 666740 w 900780"/>
              <a:gd name="connsiteY37" fmla="*/ 404146 h 752752"/>
              <a:gd name="connsiteX38" fmla="*/ 690054 w 900780"/>
              <a:gd name="connsiteY38" fmla="*/ 401930 h 752752"/>
              <a:gd name="connsiteX39" fmla="*/ 677372 w 900780"/>
              <a:gd name="connsiteY39" fmla="*/ 350983 h 752752"/>
              <a:gd name="connsiteX40" fmla="*/ 688005 w 900780"/>
              <a:gd name="connsiteY40" fmla="*/ 255290 h 752752"/>
              <a:gd name="connsiteX41" fmla="*/ 719902 w 900780"/>
              <a:gd name="connsiteY41" fmla="*/ 234025 h 752752"/>
              <a:gd name="connsiteX42" fmla="*/ 772726 w 900780"/>
              <a:gd name="connsiteY42" fmla="*/ 212760 h 752752"/>
              <a:gd name="connsiteX43" fmla="*/ 890023 w 900780"/>
              <a:gd name="connsiteY43" fmla="*/ 138332 h 752752"/>
              <a:gd name="connsiteX44" fmla="*/ 900656 w 900780"/>
              <a:gd name="connsiteY44" fmla="*/ 106434 h 752752"/>
              <a:gd name="connsiteX45" fmla="*/ 864162 w 900780"/>
              <a:gd name="connsiteY45" fmla="*/ 16611 h 752752"/>
              <a:gd name="connsiteX46" fmla="*/ 836861 w 900780"/>
              <a:gd name="connsiteY46" fmla="*/ 108 h 752752"/>
              <a:gd name="connsiteX0" fmla="*/ 837057 w 900976"/>
              <a:gd name="connsiteY0" fmla="*/ 108 h 752752"/>
              <a:gd name="connsiteX1" fmla="*/ 723755 w 900976"/>
              <a:gd name="connsiteY1" fmla="*/ 25372 h 752752"/>
              <a:gd name="connsiteX2" fmla="*/ 656303 w 900976"/>
              <a:gd name="connsiteY2" fmla="*/ 53271 h 752752"/>
              <a:gd name="connsiteX3" fmla="*/ 629168 w 900976"/>
              <a:gd name="connsiteY3" fmla="*/ 51998 h 752752"/>
              <a:gd name="connsiteX4" fmla="*/ 603140 w 900976"/>
              <a:gd name="connsiteY4" fmla="*/ 21374 h 752752"/>
              <a:gd name="connsiteX5" fmla="*/ 581535 w 900976"/>
              <a:gd name="connsiteY5" fmla="*/ 4106 h 752752"/>
              <a:gd name="connsiteX6" fmla="*/ 532370 w 900976"/>
              <a:gd name="connsiteY6" fmla="*/ 14738 h 752752"/>
              <a:gd name="connsiteX7" fmla="*/ 539345 w 900976"/>
              <a:gd name="connsiteY7" fmla="*/ 63904 h 752752"/>
              <a:gd name="connsiteX8" fmla="*/ 565288 w 900976"/>
              <a:gd name="connsiteY8" fmla="*/ 106774 h 752752"/>
              <a:gd name="connsiteX9" fmla="*/ 496815 w 900976"/>
              <a:gd name="connsiteY9" fmla="*/ 85169 h 752752"/>
              <a:gd name="connsiteX10" fmla="*/ 454284 w 900976"/>
              <a:gd name="connsiteY10" fmla="*/ 57610 h 752752"/>
              <a:gd name="connsiteX11" fmla="*/ 415411 w 900976"/>
              <a:gd name="connsiteY11" fmla="*/ 46297 h 752752"/>
              <a:gd name="connsiteX12" fmla="*/ 291479 w 900976"/>
              <a:gd name="connsiteY12" fmla="*/ 124554 h 752752"/>
              <a:gd name="connsiteX13" fmla="*/ 262898 w 900976"/>
              <a:gd name="connsiteY13" fmla="*/ 138332 h 752752"/>
              <a:gd name="connsiteX14" fmla="*/ 231001 w 900976"/>
              <a:gd name="connsiteY14" fmla="*/ 148964 h 752752"/>
              <a:gd name="connsiteX15" fmla="*/ 181327 w 900976"/>
              <a:gd name="connsiteY15" fmla="*/ 221011 h 752752"/>
              <a:gd name="connsiteX16" fmla="*/ 174521 w 900976"/>
              <a:gd name="connsiteY16" fmla="*/ 309134 h 752752"/>
              <a:gd name="connsiteX17" fmla="*/ 71512 w 900976"/>
              <a:gd name="connsiteY17" fmla="*/ 340350 h 752752"/>
              <a:gd name="connsiteX18" fmla="*/ 30090 w 900976"/>
              <a:gd name="connsiteY18" fmla="*/ 404146 h 752752"/>
              <a:gd name="connsiteX19" fmla="*/ 30002 w 900976"/>
              <a:gd name="connsiteY19" fmla="*/ 460966 h 752752"/>
              <a:gd name="connsiteX20" fmla="*/ 1083 w 900976"/>
              <a:gd name="connsiteY20" fmla="*/ 514470 h 752752"/>
              <a:gd name="connsiteX21" fmla="*/ 7717 w 900976"/>
              <a:gd name="connsiteY21" fmla="*/ 584899 h 752752"/>
              <a:gd name="connsiteX22" fmla="*/ 22775 w 900976"/>
              <a:gd name="connsiteY22" fmla="*/ 589663 h 752752"/>
              <a:gd name="connsiteX23" fmla="*/ 8825 w 900976"/>
              <a:gd name="connsiteY23" fmla="*/ 633300 h 752752"/>
              <a:gd name="connsiteX24" fmla="*/ 33579 w 900976"/>
              <a:gd name="connsiteY24" fmla="*/ 671234 h 752752"/>
              <a:gd name="connsiteX25" fmla="*/ 177838 w 900976"/>
              <a:gd name="connsiteY25" fmla="*/ 680592 h 752752"/>
              <a:gd name="connsiteX26" fmla="*/ 273531 w 900976"/>
              <a:gd name="connsiteY26" fmla="*/ 712490 h 752752"/>
              <a:gd name="connsiteX27" fmla="*/ 305429 w 900976"/>
              <a:gd name="connsiteY27" fmla="*/ 723122 h 752752"/>
              <a:gd name="connsiteX28" fmla="*/ 337326 w 900976"/>
              <a:gd name="connsiteY28" fmla="*/ 733755 h 752752"/>
              <a:gd name="connsiteX29" fmla="*/ 401122 w 900976"/>
              <a:gd name="connsiteY29" fmla="*/ 723122 h 752752"/>
              <a:gd name="connsiteX30" fmla="*/ 527439 w 900976"/>
              <a:gd name="connsiteY30" fmla="*/ 749150 h 752752"/>
              <a:gd name="connsiteX31" fmla="*/ 597381 w 900976"/>
              <a:gd name="connsiteY31" fmla="*/ 751974 h 752752"/>
              <a:gd name="connsiteX32" fmla="*/ 620916 w 900976"/>
              <a:gd name="connsiteY32" fmla="*/ 737576 h 752752"/>
              <a:gd name="connsiteX33" fmla="*/ 677568 w 900976"/>
              <a:gd name="connsiteY33" fmla="*/ 659327 h 752752"/>
              <a:gd name="connsiteX34" fmla="*/ 709466 w 900976"/>
              <a:gd name="connsiteY34" fmla="*/ 584899 h 752752"/>
              <a:gd name="connsiteX35" fmla="*/ 738046 w 900976"/>
              <a:gd name="connsiteY35" fmla="*/ 535734 h 752752"/>
              <a:gd name="connsiteX36" fmla="*/ 698833 w 900976"/>
              <a:gd name="connsiteY36" fmla="*/ 499839 h 752752"/>
              <a:gd name="connsiteX37" fmla="*/ 673571 w 900976"/>
              <a:gd name="connsiteY37" fmla="*/ 450673 h 752752"/>
              <a:gd name="connsiteX38" fmla="*/ 666936 w 900976"/>
              <a:gd name="connsiteY38" fmla="*/ 404146 h 752752"/>
              <a:gd name="connsiteX39" fmla="*/ 690250 w 900976"/>
              <a:gd name="connsiteY39" fmla="*/ 401930 h 752752"/>
              <a:gd name="connsiteX40" fmla="*/ 677568 w 900976"/>
              <a:gd name="connsiteY40" fmla="*/ 350983 h 752752"/>
              <a:gd name="connsiteX41" fmla="*/ 688201 w 900976"/>
              <a:gd name="connsiteY41" fmla="*/ 255290 h 752752"/>
              <a:gd name="connsiteX42" fmla="*/ 720098 w 900976"/>
              <a:gd name="connsiteY42" fmla="*/ 234025 h 752752"/>
              <a:gd name="connsiteX43" fmla="*/ 772922 w 900976"/>
              <a:gd name="connsiteY43" fmla="*/ 212760 h 752752"/>
              <a:gd name="connsiteX44" fmla="*/ 890219 w 900976"/>
              <a:gd name="connsiteY44" fmla="*/ 138332 h 752752"/>
              <a:gd name="connsiteX45" fmla="*/ 900852 w 900976"/>
              <a:gd name="connsiteY45" fmla="*/ 106434 h 752752"/>
              <a:gd name="connsiteX46" fmla="*/ 864358 w 900976"/>
              <a:gd name="connsiteY46" fmla="*/ 16611 h 752752"/>
              <a:gd name="connsiteX47" fmla="*/ 837057 w 900976"/>
              <a:gd name="connsiteY47" fmla="*/ 108 h 752752"/>
              <a:gd name="connsiteX0" fmla="*/ 836023 w 899942"/>
              <a:gd name="connsiteY0" fmla="*/ 108 h 752752"/>
              <a:gd name="connsiteX1" fmla="*/ 722721 w 899942"/>
              <a:gd name="connsiteY1" fmla="*/ 25372 h 752752"/>
              <a:gd name="connsiteX2" fmla="*/ 655269 w 899942"/>
              <a:gd name="connsiteY2" fmla="*/ 53271 h 752752"/>
              <a:gd name="connsiteX3" fmla="*/ 628134 w 899942"/>
              <a:gd name="connsiteY3" fmla="*/ 51998 h 752752"/>
              <a:gd name="connsiteX4" fmla="*/ 602106 w 899942"/>
              <a:gd name="connsiteY4" fmla="*/ 21374 h 752752"/>
              <a:gd name="connsiteX5" fmla="*/ 580501 w 899942"/>
              <a:gd name="connsiteY5" fmla="*/ 4106 h 752752"/>
              <a:gd name="connsiteX6" fmla="*/ 531336 w 899942"/>
              <a:gd name="connsiteY6" fmla="*/ 14738 h 752752"/>
              <a:gd name="connsiteX7" fmla="*/ 538311 w 899942"/>
              <a:gd name="connsiteY7" fmla="*/ 63904 h 752752"/>
              <a:gd name="connsiteX8" fmla="*/ 564254 w 899942"/>
              <a:gd name="connsiteY8" fmla="*/ 106774 h 752752"/>
              <a:gd name="connsiteX9" fmla="*/ 495781 w 899942"/>
              <a:gd name="connsiteY9" fmla="*/ 85169 h 752752"/>
              <a:gd name="connsiteX10" fmla="*/ 453250 w 899942"/>
              <a:gd name="connsiteY10" fmla="*/ 57610 h 752752"/>
              <a:gd name="connsiteX11" fmla="*/ 414377 w 899942"/>
              <a:gd name="connsiteY11" fmla="*/ 46297 h 752752"/>
              <a:gd name="connsiteX12" fmla="*/ 290445 w 899942"/>
              <a:gd name="connsiteY12" fmla="*/ 124554 h 752752"/>
              <a:gd name="connsiteX13" fmla="*/ 261864 w 899942"/>
              <a:gd name="connsiteY13" fmla="*/ 138332 h 752752"/>
              <a:gd name="connsiteX14" fmla="*/ 229967 w 899942"/>
              <a:gd name="connsiteY14" fmla="*/ 148964 h 752752"/>
              <a:gd name="connsiteX15" fmla="*/ 180293 w 899942"/>
              <a:gd name="connsiteY15" fmla="*/ 221011 h 752752"/>
              <a:gd name="connsiteX16" fmla="*/ 173487 w 899942"/>
              <a:gd name="connsiteY16" fmla="*/ 309134 h 752752"/>
              <a:gd name="connsiteX17" fmla="*/ 70478 w 899942"/>
              <a:gd name="connsiteY17" fmla="*/ 340350 h 752752"/>
              <a:gd name="connsiteX18" fmla="*/ 29056 w 899942"/>
              <a:gd name="connsiteY18" fmla="*/ 404146 h 752752"/>
              <a:gd name="connsiteX19" fmla="*/ 28968 w 899942"/>
              <a:gd name="connsiteY19" fmla="*/ 460966 h 752752"/>
              <a:gd name="connsiteX20" fmla="*/ 49 w 899942"/>
              <a:gd name="connsiteY20" fmla="*/ 514470 h 752752"/>
              <a:gd name="connsiteX21" fmla="*/ 21741 w 899942"/>
              <a:gd name="connsiteY21" fmla="*/ 549430 h 752752"/>
              <a:gd name="connsiteX22" fmla="*/ 6683 w 899942"/>
              <a:gd name="connsiteY22" fmla="*/ 584899 h 752752"/>
              <a:gd name="connsiteX23" fmla="*/ 21741 w 899942"/>
              <a:gd name="connsiteY23" fmla="*/ 589663 h 752752"/>
              <a:gd name="connsiteX24" fmla="*/ 7791 w 899942"/>
              <a:gd name="connsiteY24" fmla="*/ 633300 h 752752"/>
              <a:gd name="connsiteX25" fmla="*/ 32545 w 899942"/>
              <a:gd name="connsiteY25" fmla="*/ 671234 h 752752"/>
              <a:gd name="connsiteX26" fmla="*/ 176804 w 899942"/>
              <a:gd name="connsiteY26" fmla="*/ 680592 h 752752"/>
              <a:gd name="connsiteX27" fmla="*/ 272497 w 899942"/>
              <a:gd name="connsiteY27" fmla="*/ 712490 h 752752"/>
              <a:gd name="connsiteX28" fmla="*/ 304395 w 899942"/>
              <a:gd name="connsiteY28" fmla="*/ 723122 h 752752"/>
              <a:gd name="connsiteX29" fmla="*/ 336292 w 899942"/>
              <a:gd name="connsiteY29" fmla="*/ 733755 h 752752"/>
              <a:gd name="connsiteX30" fmla="*/ 400088 w 899942"/>
              <a:gd name="connsiteY30" fmla="*/ 723122 h 752752"/>
              <a:gd name="connsiteX31" fmla="*/ 526405 w 899942"/>
              <a:gd name="connsiteY31" fmla="*/ 749150 h 752752"/>
              <a:gd name="connsiteX32" fmla="*/ 596347 w 899942"/>
              <a:gd name="connsiteY32" fmla="*/ 751974 h 752752"/>
              <a:gd name="connsiteX33" fmla="*/ 619882 w 899942"/>
              <a:gd name="connsiteY33" fmla="*/ 737576 h 752752"/>
              <a:gd name="connsiteX34" fmla="*/ 676534 w 899942"/>
              <a:gd name="connsiteY34" fmla="*/ 659327 h 752752"/>
              <a:gd name="connsiteX35" fmla="*/ 708432 w 899942"/>
              <a:gd name="connsiteY35" fmla="*/ 584899 h 752752"/>
              <a:gd name="connsiteX36" fmla="*/ 737012 w 899942"/>
              <a:gd name="connsiteY36" fmla="*/ 535734 h 752752"/>
              <a:gd name="connsiteX37" fmla="*/ 697799 w 899942"/>
              <a:gd name="connsiteY37" fmla="*/ 499839 h 752752"/>
              <a:gd name="connsiteX38" fmla="*/ 672537 w 899942"/>
              <a:gd name="connsiteY38" fmla="*/ 450673 h 752752"/>
              <a:gd name="connsiteX39" fmla="*/ 665902 w 899942"/>
              <a:gd name="connsiteY39" fmla="*/ 404146 h 752752"/>
              <a:gd name="connsiteX40" fmla="*/ 689216 w 899942"/>
              <a:gd name="connsiteY40" fmla="*/ 401930 h 752752"/>
              <a:gd name="connsiteX41" fmla="*/ 676534 w 899942"/>
              <a:gd name="connsiteY41" fmla="*/ 350983 h 752752"/>
              <a:gd name="connsiteX42" fmla="*/ 687167 w 899942"/>
              <a:gd name="connsiteY42" fmla="*/ 255290 h 752752"/>
              <a:gd name="connsiteX43" fmla="*/ 719064 w 899942"/>
              <a:gd name="connsiteY43" fmla="*/ 234025 h 752752"/>
              <a:gd name="connsiteX44" fmla="*/ 771888 w 899942"/>
              <a:gd name="connsiteY44" fmla="*/ 212760 h 752752"/>
              <a:gd name="connsiteX45" fmla="*/ 889185 w 899942"/>
              <a:gd name="connsiteY45" fmla="*/ 138332 h 752752"/>
              <a:gd name="connsiteX46" fmla="*/ 899818 w 899942"/>
              <a:gd name="connsiteY46" fmla="*/ 106434 h 752752"/>
              <a:gd name="connsiteX47" fmla="*/ 863324 w 899942"/>
              <a:gd name="connsiteY47" fmla="*/ 16611 h 752752"/>
              <a:gd name="connsiteX48" fmla="*/ 836023 w 899942"/>
              <a:gd name="connsiteY48" fmla="*/ 108 h 752752"/>
              <a:gd name="connsiteX0" fmla="*/ 836023 w 899942"/>
              <a:gd name="connsiteY0" fmla="*/ 108 h 752752"/>
              <a:gd name="connsiteX1" fmla="*/ 722721 w 899942"/>
              <a:gd name="connsiteY1" fmla="*/ 25372 h 752752"/>
              <a:gd name="connsiteX2" fmla="*/ 655269 w 899942"/>
              <a:gd name="connsiteY2" fmla="*/ 53271 h 752752"/>
              <a:gd name="connsiteX3" fmla="*/ 628134 w 899942"/>
              <a:gd name="connsiteY3" fmla="*/ 51998 h 752752"/>
              <a:gd name="connsiteX4" fmla="*/ 602106 w 899942"/>
              <a:gd name="connsiteY4" fmla="*/ 21374 h 752752"/>
              <a:gd name="connsiteX5" fmla="*/ 580501 w 899942"/>
              <a:gd name="connsiteY5" fmla="*/ 4106 h 752752"/>
              <a:gd name="connsiteX6" fmla="*/ 531336 w 899942"/>
              <a:gd name="connsiteY6" fmla="*/ 14738 h 752752"/>
              <a:gd name="connsiteX7" fmla="*/ 538311 w 899942"/>
              <a:gd name="connsiteY7" fmla="*/ 63904 h 752752"/>
              <a:gd name="connsiteX8" fmla="*/ 564254 w 899942"/>
              <a:gd name="connsiteY8" fmla="*/ 106774 h 752752"/>
              <a:gd name="connsiteX9" fmla="*/ 495781 w 899942"/>
              <a:gd name="connsiteY9" fmla="*/ 85169 h 752752"/>
              <a:gd name="connsiteX10" fmla="*/ 453250 w 899942"/>
              <a:gd name="connsiteY10" fmla="*/ 57610 h 752752"/>
              <a:gd name="connsiteX11" fmla="*/ 414377 w 899942"/>
              <a:gd name="connsiteY11" fmla="*/ 46297 h 752752"/>
              <a:gd name="connsiteX12" fmla="*/ 290445 w 899942"/>
              <a:gd name="connsiteY12" fmla="*/ 124554 h 752752"/>
              <a:gd name="connsiteX13" fmla="*/ 261864 w 899942"/>
              <a:gd name="connsiteY13" fmla="*/ 138332 h 752752"/>
              <a:gd name="connsiteX14" fmla="*/ 237283 w 899942"/>
              <a:gd name="connsiteY14" fmla="*/ 163594 h 752752"/>
              <a:gd name="connsiteX15" fmla="*/ 180293 w 899942"/>
              <a:gd name="connsiteY15" fmla="*/ 221011 h 752752"/>
              <a:gd name="connsiteX16" fmla="*/ 173487 w 899942"/>
              <a:gd name="connsiteY16" fmla="*/ 309134 h 752752"/>
              <a:gd name="connsiteX17" fmla="*/ 70478 w 899942"/>
              <a:gd name="connsiteY17" fmla="*/ 340350 h 752752"/>
              <a:gd name="connsiteX18" fmla="*/ 29056 w 899942"/>
              <a:gd name="connsiteY18" fmla="*/ 404146 h 752752"/>
              <a:gd name="connsiteX19" fmla="*/ 28968 w 899942"/>
              <a:gd name="connsiteY19" fmla="*/ 460966 h 752752"/>
              <a:gd name="connsiteX20" fmla="*/ 49 w 899942"/>
              <a:gd name="connsiteY20" fmla="*/ 514470 h 752752"/>
              <a:gd name="connsiteX21" fmla="*/ 21741 w 899942"/>
              <a:gd name="connsiteY21" fmla="*/ 549430 h 752752"/>
              <a:gd name="connsiteX22" fmla="*/ 6683 w 899942"/>
              <a:gd name="connsiteY22" fmla="*/ 584899 h 752752"/>
              <a:gd name="connsiteX23" fmla="*/ 21741 w 899942"/>
              <a:gd name="connsiteY23" fmla="*/ 589663 h 752752"/>
              <a:gd name="connsiteX24" fmla="*/ 7791 w 899942"/>
              <a:gd name="connsiteY24" fmla="*/ 633300 h 752752"/>
              <a:gd name="connsiteX25" fmla="*/ 32545 w 899942"/>
              <a:gd name="connsiteY25" fmla="*/ 671234 h 752752"/>
              <a:gd name="connsiteX26" fmla="*/ 176804 w 899942"/>
              <a:gd name="connsiteY26" fmla="*/ 680592 h 752752"/>
              <a:gd name="connsiteX27" fmla="*/ 272497 w 899942"/>
              <a:gd name="connsiteY27" fmla="*/ 712490 h 752752"/>
              <a:gd name="connsiteX28" fmla="*/ 304395 w 899942"/>
              <a:gd name="connsiteY28" fmla="*/ 723122 h 752752"/>
              <a:gd name="connsiteX29" fmla="*/ 336292 w 899942"/>
              <a:gd name="connsiteY29" fmla="*/ 733755 h 752752"/>
              <a:gd name="connsiteX30" fmla="*/ 400088 w 899942"/>
              <a:gd name="connsiteY30" fmla="*/ 723122 h 752752"/>
              <a:gd name="connsiteX31" fmla="*/ 526405 w 899942"/>
              <a:gd name="connsiteY31" fmla="*/ 749150 h 752752"/>
              <a:gd name="connsiteX32" fmla="*/ 596347 w 899942"/>
              <a:gd name="connsiteY32" fmla="*/ 751974 h 752752"/>
              <a:gd name="connsiteX33" fmla="*/ 619882 w 899942"/>
              <a:gd name="connsiteY33" fmla="*/ 737576 h 752752"/>
              <a:gd name="connsiteX34" fmla="*/ 676534 w 899942"/>
              <a:gd name="connsiteY34" fmla="*/ 659327 h 752752"/>
              <a:gd name="connsiteX35" fmla="*/ 708432 w 899942"/>
              <a:gd name="connsiteY35" fmla="*/ 584899 h 752752"/>
              <a:gd name="connsiteX36" fmla="*/ 737012 w 899942"/>
              <a:gd name="connsiteY36" fmla="*/ 535734 h 752752"/>
              <a:gd name="connsiteX37" fmla="*/ 697799 w 899942"/>
              <a:gd name="connsiteY37" fmla="*/ 499839 h 752752"/>
              <a:gd name="connsiteX38" fmla="*/ 672537 w 899942"/>
              <a:gd name="connsiteY38" fmla="*/ 450673 h 752752"/>
              <a:gd name="connsiteX39" fmla="*/ 665902 w 899942"/>
              <a:gd name="connsiteY39" fmla="*/ 404146 h 752752"/>
              <a:gd name="connsiteX40" fmla="*/ 689216 w 899942"/>
              <a:gd name="connsiteY40" fmla="*/ 401930 h 752752"/>
              <a:gd name="connsiteX41" fmla="*/ 676534 w 899942"/>
              <a:gd name="connsiteY41" fmla="*/ 350983 h 752752"/>
              <a:gd name="connsiteX42" fmla="*/ 687167 w 899942"/>
              <a:gd name="connsiteY42" fmla="*/ 255290 h 752752"/>
              <a:gd name="connsiteX43" fmla="*/ 719064 w 899942"/>
              <a:gd name="connsiteY43" fmla="*/ 234025 h 752752"/>
              <a:gd name="connsiteX44" fmla="*/ 771888 w 899942"/>
              <a:gd name="connsiteY44" fmla="*/ 212760 h 752752"/>
              <a:gd name="connsiteX45" fmla="*/ 889185 w 899942"/>
              <a:gd name="connsiteY45" fmla="*/ 138332 h 752752"/>
              <a:gd name="connsiteX46" fmla="*/ 899818 w 899942"/>
              <a:gd name="connsiteY46" fmla="*/ 106434 h 752752"/>
              <a:gd name="connsiteX47" fmla="*/ 863324 w 899942"/>
              <a:gd name="connsiteY47" fmla="*/ 16611 h 752752"/>
              <a:gd name="connsiteX48" fmla="*/ 836023 w 899942"/>
              <a:gd name="connsiteY48" fmla="*/ 108 h 752752"/>
              <a:gd name="connsiteX0" fmla="*/ 836023 w 899942"/>
              <a:gd name="connsiteY0" fmla="*/ 108 h 752752"/>
              <a:gd name="connsiteX1" fmla="*/ 722721 w 899942"/>
              <a:gd name="connsiteY1" fmla="*/ 25372 h 752752"/>
              <a:gd name="connsiteX2" fmla="*/ 655269 w 899942"/>
              <a:gd name="connsiteY2" fmla="*/ 53271 h 752752"/>
              <a:gd name="connsiteX3" fmla="*/ 628134 w 899942"/>
              <a:gd name="connsiteY3" fmla="*/ 51998 h 752752"/>
              <a:gd name="connsiteX4" fmla="*/ 602106 w 899942"/>
              <a:gd name="connsiteY4" fmla="*/ 21374 h 752752"/>
              <a:gd name="connsiteX5" fmla="*/ 580501 w 899942"/>
              <a:gd name="connsiteY5" fmla="*/ 4106 h 752752"/>
              <a:gd name="connsiteX6" fmla="*/ 531336 w 899942"/>
              <a:gd name="connsiteY6" fmla="*/ 14738 h 752752"/>
              <a:gd name="connsiteX7" fmla="*/ 538311 w 899942"/>
              <a:gd name="connsiteY7" fmla="*/ 63904 h 752752"/>
              <a:gd name="connsiteX8" fmla="*/ 564254 w 899942"/>
              <a:gd name="connsiteY8" fmla="*/ 106774 h 752752"/>
              <a:gd name="connsiteX9" fmla="*/ 495781 w 899942"/>
              <a:gd name="connsiteY9" fmla="*/ 85169 h 752752"/>
              <a:gd name="connsiteX10" fmla="*/ 453250 w 899942"/>
              <a:gd name="connsiteY10" fmla="*/ 57610 h 752752"/>
              <a:gd name="connsiteX11" fmla="*/ 414377 w 899942"/>
              <a:gd name="connsiteY11" fmla="*/ 46297 h 752752"/>
              <a:gd name="connsiteX12" fmla="*/ 290445 w 899942"/>
              <a:gd name="connsiteY12" fmla="*/ 124554 h 752752"/>
              <a:gd name="connsiteX13" fmla="*/ 261864 w 899942"/>
              <a:gd name="connsiteY13" fmla="*/ 138332 h 752752"/>
              <a:gd name="connsiteX14" fmla="*/ 237283 w 899942"/>
              <a:gd name="connsiteY14" fmla="*/ 163594 h 752752"/>
              <a:gd name="connsiteX15" fmla="*/ 191266 w 899942"/>
              <a:gd name="connsiteY15" fmla="*/ 228326 h 752752"/>
              <a:gd name="connsiteX16" fmla="*/ 173487 w 899942"/>
              <a:gd name="connsiteY16" fmla="*/ 309134 h 752752"/>
              <a:gd name="connsiteX17" fmla="*/ 70478 w 899942"/>
              <a:gd name="connsiteY17" fmla="*/ 340350 h 752752"/>
              <a:gd name="connsiteX18" fmla="*/ 29056 w 899942"/>
              <a:gd name="connsiteY18" fmla="*/ 404146 h 752752"/>
              <a:gd name="connsiteX19" fmla="*/ 28968 w 899942"/>
              <a:gd name="connsiteY19" fmla="*/ 460966 h 752752"/>
              <a:gd name="connsiteX20" fmla="*/ 49 w 899942"/>
              <a:gd name="connsiteY20" fmla="*/ 514470 h 752752"/>
              <a:gd name="connsiteX21" fmla="*/ 21741 w 899942"/>
              <a:gd name="connsiteY21" fmla="*/ 549430 h 752752"/>
              <a:gd name="connsiteX22" fmla="*/ 6683 w 899942"/>
              <a:gd name="connsiteY22" fmla="*/ 584899 h 752752"/>
              <a:gd name="connsiteX23" fmla="*/ 21741 w 899942"/>
              <a:gd name="connsiteY23" fmla="*/ 589663 h 752752"/>
              <a:gd name="connsiteX24" fmla="*/ 7791 w 899942"/>
              <a:gd name="connsiteY24" fmla="*/ 633300 h 752752"/>
              <a:gd name="connsiteX25" fmla="*/ 32545 w 899942"/>
              <a:gd name="connsiteY25" fmla="*/ 671234 h 752752"/>
              <a:gd name="connsiteX26" fmla="*/ 176804 w 899942"/>
              <a:gd name="connsiteY26" fmla="*/ 680592 h 752752"/>
              <a:gd name="connsiteX27" fmla="*/ 272497 w 899942"/>
              <a:gd name="connsiteY27" fmla="*/ 712490 h 752752"/>
              <a:gd name="connsiteX28" fmla="*/ 304395 w 899942"/>
              <a:gd name="connsiteY28" fmla="*/ 723122 h 752752"/>
              <a:gd name="connsiteX29" fmla="*/ 336292 w 899942"/>
              <a:gd name="connsiteY29" fmla="*/ 733755 h 752752"/>
              <a:gd name="connsiteX30" fmla="*/ 400088 w 899942"/>
              <a:gd name="connsiteY30" fmla="*/ 723122 h 752752"/>
              <a:gd name="connsiteX31" fmla="*/ 526405 w 899942"/>
              <a:gd name="connsiteY31" fmla="*/ 749150 h 752752"/>
              <a:gd name="connsiteX32" fmla="*/ 596347 w 899942"/>
              <a:gd name="connsiteY32" fmla="*/ 751974 h 752752"/>
              <a:gd name="connsiteX33" fmla="*/ 619882 w 899942"/>
              <a:gd name="connsiteY33" fmla="*/ 737576 h 752752"/>
              <a:gd name="connsiteX34" fmla="*/ 676534 w 899942"/>
              <a:gd name="connsiteY34" fmla="*/ 659327 h 752752"/>
              <a:gd name="connsiteX35" fmla="*/ 708432 w 899942"/>
              <a:gd name="connsiteY35" fmla="*/ 584899 h 752752"/>
              <a:gd name="connsiteX36" fmla="*/ 737012 w 899942"/>
              <a:gd name="connsiteY36" fmla="*/ 535734 h 752752"/>
              <a:gd name="connsiteX37" fmla="*/ 697799 w 899942"/>
              <a:gd name="connsiteY37" fmla="*/ 499839 h 752752"/>
              <a:gd name="connsiteX38" fmla="*/ 672537 w 899942"/>
              <a:gd name="connsiteY38" fmla="*/ 450673 h 752752"/>
              <a:gd name="connsiteX39" fmla="*/ 665902 w 899942"/>
              <a:gd name="connsiteY39" fmla="*/ 404146 h 752752"/>
              <a:gd name="connsiteX40" fmla="*/ 689216 w 899942"/>
              <a:gd name="connsiteY40" fmla="*/ 401930 h 752752"/>
              <a:gd name="connsiteX41" fmla="*/ 676534 w 899942"/>
              <a:gd name="connsiteY41" fmla="*/ 350983 h 752752"/>
              <a:gd name="connsiteX42" fmla="*/ 687167 w 899942"/>
              <a:gd name="connsiteY42" fmla="*/ 255290 h 752752"/>
              <a:gd name="connsiteX43" fmla="*/ 719064 w 899942"/>
              <a:gd name="connsiteY43" fmla="*/ 234025 h 752752"/>
              <a:gd name="connsiteX44" fmla="*/ 771888 w 899942"/>
              <a:gd name="connsiteY44" fmla="*/ 212760 h 752752"/>
              <a:gd name="connsiteX45" fmla="*/ 889185 w 899942"/>
              <a:gd name="connsiteY45" fmla="*/ 138332 h 752752"/>
              <a:gd name="connsiteX46" fmla="*/ 899818 w 899942"/>
              <a:gd name="connsiteY46" fmla="*/ 106434 h 752752"/>
              <a:gd name="connsiteX47" fmla="*/ 863324 w 899942"/>
              <a:gd name="connsiteY47" fmla="*/ 16611 h 752752"/>
              <a:gd name="connsiteX48" fmla="*/ 836023 w 899942"/>
              <a:gd name="connsiteY48" fmla="*/ 108 h 752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99942" h="752752">
                <a:moveTo>
                  <a:pt x="836023" y="108"/>
                </a:moveTo>
                <a:cubicBezTo>
                  <a:pt x="812589" y="1568"/>
                  <a:pt x="760277" y="14326"/>
                  <a:pt x="722721" y="25372"/>
                </a:cubicBezTo>
                <a:cubicBezTo>
                  <a:pt x="698202" y="32583"/>
                  <a:pt x="671034" y="48833"/>
                  <a:pt x="655269" y="53271"/>
                </a:cubicBezTo>
                <a:cubicBezTo>
                  <a:pt x="639504" y="57709"/>
                  <a:pt x="637179" y="52422"/>
                  <a:pt x="628134" y="51998"/>
                </a:cubicBezTo>
                <a:cubicBezTo>
                  <a:pt x="621046" y="37821"/>
                  <a:pt x="610045" y="29356"/>
                  <a:pt x="602106" y="21374"/>
                </a:cubicBezTo>
                <a:cubicBezTo>
                  <a:pt x="594167" y="13392"/>
                  <a:pt x="592296" y="5212"/>
                  <a:pt x="580501" y="4106"/>
                </a:cubicBezTo>
                <a:cubicBezTo>
                  <a:pt x="568706" y="3000"/>
                  <a:pt x="552601" y="11194"/>
                  <a:pt x="531336" y="14738"/>
                </a:cubicBezTo>
                <a:cubicBezTo>
                  <a:pt x="534880" y="36003"/>
                  <a:pt x="532825" y="48565"/>
                  <a:pt x="538311" y="63904"/>
                </a:cubicBezTo>
                <a:cubicBezTo>
                  <a:pt x="543797" y="79243"/>
                  <a:pt x="574278" y="101762"/>
                  <a:pt x="564254" y="106774"/>
                </a:cubicBezTo>
                <a:cubicBezTo>
                  <a:pt x="554230" y="111786"/>
                  <a:pt x="506413" y="88713"/>
                  <a:pt x="495781" y="85169"/>
                </a:cubicBezTo>
                <a:cubicBezTo>
                  <a:pt x="493096" y="81141"/>
                  <a:pt x="466817" y="64089"/>
                  <a:pt x="453250" y="57610"/>
                </a:cubicBezTo>
                <a:cubicBezTo>
                  <a:pt x="439683" y="51131"/>
                  <a:pt x="428554" y="42753"/>
                  <a:pt x="414377" y="46297"/>
                </a:cubicBezTo>
                <a:cubicBezTo>
                  <a:pt x="355997" y="133867"/>
                  <a:pt x="400865" y="110751"/>
                  <a:pt x="290445" y="124554"/>
                </a:cubicBezTo>
                <a:cubicBezTo>
                  <a:pt x="283356" y="131642"/>
                  <a:pt x="270724" y="131825"/>
                  <a:pt x="261864" y="138332"/>
                </a:cubicBezTo>
                <a:cubicBezTo>
                  <a:pt x="253004" y="144839"/>
                  <a:pt x="249049" y="148595"/>
                  <a:pt x="237283" y="163594"/>
                </a:cubicBezTo>
                <a:cubicBezTo>
                  <a:pt x="225517" y="178593"/>
                  <a:pt x="201899" y="204069"/>
                  <a:pt x="191266" y="228326"/>
                </a:cubicBezTo>
                <a:cubicBezTo>
                  <a:pt x="180633" y="252583"/>
                  <a:pt x="193618" y="290463"/>
                  <a:pt x="173487" y="309134"/>
                </a:cubicBezTo>
                <a:cubicBezTo>
                  <a:pt x="153356" y="327805"/>
                  <a:pt x="126622" y="321637"/>
                  <a:pt x="70478" y="340350"/>
                </a:cubicBezTo>
                <a:cubicBezTo>
                  <a:pt x="9532" y="431770"/>
                  <a:pt x="35974" y="384043"/>
                  <a:pt x="29056" y="404146"/>
                </a:cubicBezTo>
                <a:cubicBezTo>
                  <a:pt x="22138" y="424249"/>
                  <a:pt x="48747" y="441188"/>
                  <a:pt x="28968" y="460966"/>
                </a:cubicBezTo>
                <a:cubicBezTo>
                  <a:pt x="7136" y="478800"/>
                  <a:pt x="1253" y="499726"/>
                  <a:pt x="49" y="514470"/>
                </a:cubicBezTo>
                <a:cubicBezTo>
                  <a:pt x="-1155" y="529214"/>
                  <a:pt x="20635" y="537692"/>
                  <a:pt x="21741" y="549430"/>
                </a:cubicBezTo>
                <a:cubicBezTo>
                  <a:pt x="22847" y="561168"/>
                  <a:pt x="6683" y="578194"/>
                  <a:pt x="6683" y="584899"/>
                </a:cubicBezTo>
                <a:cubicBezTo>
                  <a:pt x="6683" y="591604"/>
                  <a:pt x="21556" y="581596"/>
                  <a:pt x="21741" y="589663"/>
                </a:cubicBezTo>
                <a:cubicBezTo>
                  <a:pt x="21926" y="597730"/>
                  <a:pt x="5990" y="619705"/>
                  <a:pt x="7791" y="633300"/>
                </a:cubicBezTo>
                <a:cubicBezTo>
                  <a:pt x="9592" y="646895"/>
                  <a:pt x="4376" y="663352"/>
                  <a:pt x="32545" y="671234"/>
                </a:cubicBezTo>
                <a:cubicBezTo>
                  <a:pt x="60714" y="679116"/>
                  <a:pt x="146479" y="677223"/>
                  <a:pt x="176804" y="680592"/>
                </a:cubicBezTo>
                <a:lnTo>
                  <a:pt x="272497" y="712490"/>
                </a:lnTo>
                <a:lnTo>
                  <a:pt x="304395" y="723122"/>
                </a:lnTo>
                <a:lnTo>
                  <a:pt x="336292" y="733755"/>
                </a:lnTo>
                <a:cubicBezTo>
                  <a:pt x="357557" y="730211"/>
                  <a:pt x="368403" y="720556"/>
                  <a:pt x="400088" y="723122"/>
                </a:cubicBezTo>
                <a:cubicBezTo>
                  <a:pt x="431773" y="725688"/>
                  <a:pt x="494489" y="746326"/>
                  <a:pt x="526405" y="749150"/>
                </a:cubicBezTo>
                <a:cubicBezTo>
                  <a:pt x="558321" y="751974"/>
                  <a:pt x="580768" y="753903"/>
                  <a:pt x="596347" y="751974"/>
                </a:cubicBezTo>
                <a:cubicBezTo>
                  <a:pt x="611926" y="750045"/>
                  <a:pt x="606518" y="753017"/>
                  <a:pt x="619882" y="737576"/>
                </a:cubicBezTo>
                <a:cubicBezTo>
                  <a:pt x="633247" y="722135"/>
                  <a:pt x="661776" y="684773"/>
                  <a:pt x="676534" y="659327"/>
                </a:cubicBezTo>
                <a:cubicBezTo>
                  <a:pt x="691292" y="633881"/>
                  <a:pt x="698352" y="605498"/>
                  <a:pt x="708432" y="584899"/>
                </a:cubicBezTo>
                <a:cubicBezTo>
                  <a:pt x="718512" y="564300"/>
                  <a:pt x="737012" y="535734"/>
                  <a:pt x="737012" y="535734"/>
                </a:cubicBezTo>
                <a:cubicBezTo>
                  <a:pt x="726379" y="528646"/>
                  <a:pt x="708545" y="514016"/>
                  <a:pt x="697799" y="499839"/>
                </a:cubicBezTo>
                <a:cubicBezTo>
                  <a:pt x="687053" y="485662"/>
                  <a:pt x="679354" y="471125"/>
                  <a:pt x="672537" y="450673"/>
                </a:cubicBezTo>
                <a:cubicBezTo>
                  <a:pt x="668496" y="438550"/>
                  <a:pt x="672990" y="414778"/>
                  <a:pt x="665902" y="404146"/>
                </a:cubicBezTo>
                <a:cubicBezTo>
                  <a:pt x="664259" y="397667"/>
                  <a:pt x="677919" y="394121"/>
                  <a:pt x="689216" y="401930"/>
                </a:cubicBezTo>
                <a:cubicBezTo>
                  <a:pt x="700513" y="378782"/>
                  <a:pt x="676876" y="375423"/>
                  <a:pt x="676534" y="350983"/>
                </a:cubicBezTo>
                <a:cubicBezTo>
                  <a:pt x="676193" y="326543"/>
                  <a:pt x="676199" y="285452"/>
                  <a:pt x="687167" y="255290"/>
                </a:cubicBezTo>
                <a:cubicBezTo>
                  <a:pt x="691534" y="243281"/>
                  <a:pt x="704944" y="241113"/>
                  <a:pt x="719064" y="234025"/>
                </a:cubicBezTo>
                <a:cubicBezTo>
                  <a:pt x="733184" y="226937"/>
                  <a:pt x="771888" y="212760"/>
                  <a:pt x="771888" y="212760"/>
                </a:cubicBezTo>
                <a:cubicBezTo>
                  <a:pt x="826376" y="131026"/>
                  <a:pt x="800180" y="153165"/>
                  <a:pt x="889185" y="138332"/>
                </a:cubicBezTo>
                <a:cubicBezTo>
                  <a:pt x="892729" y="127699"/>
                  <a:pt x="901056" y="117573"/>
                  <a:pt x="899818" y="106434"/>
                </a:cubicBezTo>
                <a:cubicBezTo>
                  <a:pt x="893292" y="47694"/>
                  <a:pt x="896023" y="45279"/>
                  <a:pt x="863324" y="16611"/>
                </a:cubicBezTo>
                <a:cubicBezTo>
                  <a:pt x="856528" y="12534"/>
                  <a:pt x="859457" y="-1352"/>
                  <a:pt x="836023" y="108"/>
                </a:cubicBezTo>
                <a:close/>
              </a:path>
            </a:pathLst>
          </a:custGeom>
          <a:solidFill>
            <a:srgbClr val="FF0000">
              <a:alpha val="14000"/>
            </a:srgbClr>
          </a:solidFill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4763" y="1019175"/>
            <a:ext cx="3741877" cy="2497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6046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ADA e AID - Físico</a:t>
            </a:r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600" y="1020763"/>
            <a:ext cx="5953125" cy="559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54775" y="2892425"/>
            <a:ext cx="2689225" cy="106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ADA - Antrópico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77938" y="946150"/>
            <a:ext cx="7011987" cy="571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AID e AII - Antrópico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0325" y="938213"/>
            <a:ext cx="6516688" cy="573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Uma Breve apresentação...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62138" y="1246188"/>
            <a:ext cx="6086475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50" y="5227638"/>
            <a:ext cx="8667750" cy="1343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ADA e AID - Biótico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39838" y="917575"/>
            <a:ext cx="6627812" cy="575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AII - Biótico</a:t>
            </a:r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6213" y="1090613"/>
            <a:ext cx="6245225" cy="549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2400" dirty="0" smtClean="0"/>
              <a:t>Diagnóstico do Meio Biótico </a:t>
            </a:r>
            <a:br>
              <a:rPr lang="pt-BR" sz="2400" dirty="0" smtClean="0"/>
            </a:br>
            <a:r>
              <a:rPr lang="pt-BR" sz="2400" dirty="0" smtClean="0"/>
              <a:t>Vegetação</a:t>
            </a:r>
          </a:p>
        </p:txBody>
      </p:sp>
      <p:pic>
        <p:nvPicPr>
          <p:cNvPr id="26627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199" y="1264553"/>
            <a:ext cx="666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8738" y="3338513"/>
            <a:ext cx="2735262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345" y="1269244"/>
            <a:ext cx="6660000" cy="538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94350" y="4667250"/>
            <a:ext cx="3549650" cy="199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467475" cy="614362"/>
          </a:xfrm>
        </p:spPr>
        <p:txBody>
          <a:bodyPr/>
          <a:lstStyle/>
          <a:p>
            <a:r>
              <a:rPr lang="pt-BR" sz="2400" dirty="0" smtClean="0"/>
              <a:t>Diagnóstico do Meio Físico</a:t>
            </a:r>
            <a:br>
              <a:rPr lang="pt-BR" sz="2400" dirty="0" smtClean="0"/>
            </a:br>
            <a:r>
              <a:rPr lang="pt-BR" sz="2400" dirty="0" smtClean="0"/>
              <a:t>Mapa Geológico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251" y="1263891"/>
            <a:ext cx="666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11850" y="4572000"/>
            <a:ext cx="323215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467475" cy="614362"/>
          </a:xfrm>
        </p:spPr>
        <p:txBody>
          <a:bodyPr/>
          <a:lstStyle/>
          <a:p>
            <a:r>
              <a:rPr lang="pt-BR" sz="2400" dirty="0" smtClean="0"/>
              <a:t>Diagnóstico do Meio Físico</a:t>
            </a:r>
            <a:br>
              <a:rPr lang="pt-BR" sz="2400" dirty="0" smtClean="0"/>
            </a:br>
            <a:r>
              <a:rPr lang="pt-BR" sz="2400" dirty="0" smtClean="0"/>
              <a:t>Mapa Geomorfológico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094" y="1250243"/>
            <a:ext cx="666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34075" y="4583113"/>
            <a:ext cx="3209925" cy="207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467475" cy="614362"/>
          </a:xfrm>
        </p:spPr>
        <p:txBody>
          <a:bodyPr/>
          <a:lstStyle/>
          <a:p>
            <a:r>
              <a:rPr lang="pt-BR" sz="2400" dirty="0" smtClean="0"/>
              <a:t>Diagnóstico do Meio Físico</a:t>
            </a:r>
            <a:br>
              <a:rPr lang="pt-BR" sz="2400" dirty="0" smtClean="0"/>
            </a:br>
            <a:r>
              <a:rPr lang="pt-BR" sz="2400" dirty="0" smtClean="0"/>
              <a:t>Mapa de Declividades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2597" y="1243585"/>
            <a:ext cx="666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8725" y="5312057"/>
            <a:ext cx="2835275" cy="13189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467475" cy="614362"/>
          </a:xfrm>
        </p:spPr>
        <p:txBody>
          <a:bodyPr/>
          <a:lstStyle/>
          <a:p>
            <a:r>
              <a:rPr lang="pt-BR" sz="2400" dirty="0" smtClean="0"/>
              <a:t>Diagnóstico do Meio Físico</a:t>
            </a:r>
            <a:br>
              <a:rPr lang="pt-BR" sz="2400" dirty="0" smtClean="0"/>
            </a:br>
            <a:r>
              <a:rPr lang="pt-BR" sz="2400" dirty="0" smtClean="0"/>
              <a:t>Riscos Erosivos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UGRHI 05 - PCJ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5" y="1038226"/>
            <a:ext cx="9000000" cy="486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4475" y="1067968"/>
            <a:ext cx="2776651" cy="1103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ipse 1"/>
          <p:cNvSpPr/>
          <p:nvPr/>
        </p:nvSpPr>
        <p:spPr>
          <a:xfrm>
            <a:off x="4277869" y="3589059"/>
            <a:ext cx="119333" cy="106316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Sub-bacias UGRHI 05 - PCJ</a:t>
            </a:r>
          </a:p>
        </p:txBody>
      </p:sp>
      <p:sp>
        <p:nvSpPr>
          <p:cNvPr id="32771" name="Retângulo 4"/>
          <p:cNvSpPr>
            <a:spLocks noChangeArrowheads="1"/>
          </p:cNvSpPr>
          <p:nvPr/>
        </p:nvSpPr>
        <p:spPr bwMode="auto">
          <a:xfrm>
            <a:off x="117476" y="1173163"/>
            <a:ext cx="4197350" cy="3831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pt-BR" dirty="0" err="1">
                <a:latin typeface="Bookman Old Style" pitchFamily="18" charset="0"/>
              </a:rPr>
              <a:t>Sub-bacia</a:t>
            </a:r>
            <a:r>
              <a:rPr lang="pt-BR" dirty="0">
                <a:latin typeface="Bookman Old Style" pitchFamily="18" charset="0"/>
              </a:rPr>
              <a:t> Baixo Piracicaba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pt-BR" dirty="0" err="1">
                <a:latin typeface="Bookman Old Style" pitchFamily="18" charset="0"/>
              </a:rPr>
              <a:t>Sub-bacia</a:t>
            </a:r>
            <a:r>
              <a:rPr lang="pt-BR" dirty="0">
                <a:latin typeface="Bookman Old Style" pitchFamily="18" charset="0"/>
              </a:rPr>
              <a:t> Alto Piracicaba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pt-BR" dirty="0" err="1">
                <a:latin typeface="Bookman Old Style" pitchFamily="18" charset="0"/>
              </a:rPr>
              <a:t>Sub-bacia</a:t>
            </a:r>
            <a:r>
              <a:rPr lang="pt-BR" dirty="0">
                <a:latin typeface="Bookman Old Style" pitchFamily="18" charset="0"/>
              </a:rPr>
              <a:t> Rio Corumbataí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pt-BR" dirty="0" err="1">
                <a:latin typeface="Bookman Old Style" pitchFamily="18" charset="0"/>
              </a:rPr>
              <a:t>Sub-bacia</a:t>
            </a:r>
            <a:r>
              <a:rPr lang="pt-BR" dirty="0">
                <a:latin typeface="Bookman Old Style" pitchFamily="18" charset="0"/>
              </a:rPr>
              <a:t> Baixo </a:t>
            </a:r>
            <a:r>
              <a:rPr lang="pt-BR" dirty="0" err="1">
                <a:latin typeface="Bookman Old Style" pitchFamily="18" charset="0"/>
              </a:rPr>
              <a:t>Jaguari</a:t>
            </a:r>
            <a:endParaRPr lang="pt-BR" dirty="0">
              <a:latin typeface="Bookman Old Style" pitchFamily="18" charset="0"/>
            </a:endParaRP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pt-BR" dirty="0" err="1">
                <a:latin typeface="Bookman Old Style" pitchFamily="18" charset="0"/>
              </a:rPr>
              <a:t>Sub-bacia</a:t>
            </a:r>
            <a:r>
              <a:rPr lang="pt-BR" dirty="0">
                <a:latin typeface="Bookman Old Style" pitchFamily="18" charset="0"/>
              </a:rPr>
              <a:t> Rio Camanducaia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pt-BR" dirty="0" err="1">
                <a:latin typeface="Bookman Old Style" pitchFamily="18" charset="0"/>
              </a:rPr>
              <a:t>Sub-bacia</a:t>
            </a:r>
            <a:r>
              <a:rPr lang="pt-BR" dirty="0">
                <a:latin typeface="Bookman Old Style" pitchFamily="18" charset="0"/>
              </a:rPr>
              <a:t> Alto </a:t>
            </a:r>
            <a:r>
              <a:rPr lang="pt-BR" dirty="0" err="1">
                <a:latin typeface="Bookman Old Style" pitchFamily="18" charset="0"/>
              </a:rPr>
              <a:t>Jaguari</a:t>
            </a:r>
            <a:endParaRPr lang="pt-BR" dirty="0">
              <a:latin typeface="Bookman Old Style" pitchFamily="18" charset="0"/>
            </a:endParaRP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pt-BR" dirty="0" err="1">
                <a:latin typeface="Bookman Old Style" pitchFamily="18" charset="0"/>
              </a:rPr>
              <a:t>Sub-bacia</a:t>
            </a:r>
            <a:r>
              <a:rPr lang="pt-BR" dirty="0">
                <a:latin typeface="Bookman Old Style" pitchFamily="18" charset="0"/>
              </a:rPr>
              <a:t> Rio </a:t>
            </a:r>
            <a:r>
              <a:rPr lang="pt-BR" dirty="0" smtClean="0">
                <a:latin typeface="Bookman Old Style" pitchFamily="18" charset="0"/>
              </a:rPr>
              <a:t>Atibaia </a:t>
            </a:r>
          </a:p>
          <a:p>
            <a:pPr marL="342900" indent="-342900" algn="just">
              <a:lnSpc>
                <a:spcPct val="150000"/>
              </a:lnSpc>
              <a:buFontTx/>
              <a:buAutoNum type="arabicPeriod"/>
            </a:pPr>
            <a:r>
              <a:rPr lang="pt-BR" dirty="0" err="1" smtClean="0">
                <a:latin typeface="Bookman Old Style" pitchFamily="18" charset="0"/>
              </a:rPr>
              <a:t>Sub-bacia</a:t>
            </a:r>
            <a:r>
              <a:rPr lang="pt-BR" dirty="0" smtClean="0">
                <a:latin typeface="Bookman Old Style" pitchFamily="18" charset="0"/>
              </a:rPr>
              <a:t> </a:t>
            </a:r>
            <a:r>
              <a:rPr lang="pt-BR" dirty="0">
                <a:latin typeface="Bookman Old Style" pitchFamily="18" charset="0"/>
              </a:rPr>
              <a:t>Rio Capivari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pt-BR" dirty="0" err="1">
                <a:latin typeface="Bookman Old Style" pitchFamily="18" charset="0"/>
              </a:rPr>
              <a:t>Sub-bacia</a:t>
            </a:r>
            <a:r>
              <a:rPr lang="pt-BR" dirty="0">
                <a:latin typeface="Bookman Old Style" pitchFamily="18" charset="0"/>
              </a:rPr>
              <a:t> Rio </a:t>
            </a:r>
            <a:r>
              <a:rPr lang="pt-BR" dirty="0" err="1">
                <a:latin typeface="Bookman Old Style" pitchFamily="18" charset="0"/>
              </a:rPr>
              <a:t>Jundiai</a:t>
            </a:r>
            <a:endParaRPr lang="pt-BR" dirty="0">
              <a:latin typeface="Bookman Old Style" pitchFamily="18" charset="0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0" y="513231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Bookman Old Style" pitchFamily="18" charset="0"/>
              </a:rPr>
              <a:t>Área de Drenagem de 2.817,88 km</a:t>
            </a:r>
            <a:r>
              <a:rPr lang="pt-BR" baseline="30000" dirty="0">
                <a:latin typeface="Bookman Old Style" pitchFamily="18" charset="0"/>
              </a:rPr>
              <a:t>2</a:t>
            </a:r>
            <a:r>
              <a:rPr lang="pt-BR" dirty="0">
                <a:latin typeface="Bookman Old Style" pitchFamily="18" charset="0"/>
              </a:rPr>
              <a:t> (da divisa com o Estado de Minas Gerais até o rio Piracicaba), abrangendo os municípios de Atibaia, Joanópolis, Piracaia, Nazaré Paulista, Bom Jesus dos Perdões, Itatiba, Valinhos, Campinas, </a:t>
            </a:r>
            <a:r>
              <a:rPr lang="pt-BR" b="1" dirty="0">
                <a:latin typeface="Bookman Old Style" pitchFamily="18" charset="0"/>
              </a:rPr>
              <a:t>Paulínia</a:t>
            </a:r>
            <a:r>
              <a:rPr lang="pt-BR" dirty="0">
                <a:latin typeface="Bookman Old Style" pitchFamily="18" charset="0"/>
              </a:rPr>
              <a:t>, Nova Odessa, Americana, Jaguariúna e Morungaba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Rede Hídrica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8171" y="915030"/>
            <a:ext cx="7206018" cy="5753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2610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Unidades Estre</a:t>
            </a: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838" y="1377950"/>
            <a:ext cx="8440737" cy="106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021013"/>
            <a:ext cx="1752600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0838" y="3519488"/>
            <a:ext cx="7164387" cy="21177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01613" y="1282700"/>
            <a:ext cx="2230437" cy="6413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Rede Hídrica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400" y="1100138"/>
            <a:ext cx="7548563" cy="553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226" y="917575"/>
            <a:ext cx="7858124" cy="5753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467475" cy="614362"/>
          </a:xfrm>
        </p:spPr>
        <p:txBody>
          <a:bodyPr/>
          <a:lstStyle/>
          <a:p>
            <a:r>
              <a:rPr lang="pt-BR" smtClean="0"/>
              <a:t>Rede Hídrica</a:t>
            </a:r>
          </a:p>
        </p:txBody>
      </p:sp>
    </p:spTree>
    <p:extLst>
      <p:ext uri="{BB962C8B-B14F-4D97-AF65-F5344CB8AC3E}">
        <p14:creationId xmlns:p14="http://schemas.microsoft.com/office/powerpoint/2010/main" xmlns="" val="208148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Aquíferos</a:t>
            </a:r>
          </a:p>
        </p:txBody>
      </p:sp>
      <p:pic>
        <p:nvPicPr>
          <p:cNvPr id="36867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472" y="1252493"/>
            <a:ext cx="666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2450" y="4378325"/>
            <a:ext cx="34480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Vulnerabilidade dos Aquíferos</a:t>
            </a:r>
          </a:p>
        </p:txBody>
      </p:sp>
      <p:pic>
        <p:nvPicPr>
          <p:cNvPr id="37891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660" y="1256616"/>
            <a:ext cx="6660000" cy="54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4738" y="4879975"/>
            <a:ext cx="2808287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Atividades que demandam a utilização de recursos hídricos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19050" y="3743325"/>
            <a:ext cx="752474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sz="1400" b="1" dirty="0" smtClean="0"/>
              <a:t>SABESP</a:t>
            </a:r>
            <a:endParaRPr lang="pt-BR" sz="14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2216150" y="2336050"/>
            <a:ext cx="1266824" cy="7386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Reservatório Elevado</a:t>
            </a:r>
          </a:p>
          <a:p>
            <a:pPr algn="ctr"/>
            <a:r>
              <a:rPr lang="pt-BR" sz="1400" dirty="0" smtClean="0"/>
              <a:t>1.000 litros</a:t>
            </a:r>
            <a:endParaRPr lang="pt-BR" sz="1400" dirty="0"/>
          </a:p>
        </p:txBody>
      </p:sp>
      <p:sp>
        <p:nvSpPr>
          <p:cNvPr id="7" name="CaixaDeTexto 6"/>
          <p:cNvSpPr txBox="1"/>
          <p:nvPr/>
        </p:nvSpPr>
        <p:spPr>
          <a:xfrm>
            <a:off x="2232025" y="5014256"/>
            <a:ext cx="1257299" cy="7386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Reservatório Elevado</a:t>
            </a:r>
          </a:p>
          <a:p>
            <a:pPr algn="ctr"/>
            <a:r>
              <a:rPr lang="pt-BR" sz="1400" dirty="0"/>
              <a:t>5</a:t>
            </a:r>
            <a:r>
              <a:rPr lang="pt-BR" sz="1400" dirty="0" smtClean="0"/>
              <a:t>.000 litros</a:t>
            </a:r>
            <a:endParaRPr lang="pt-BR" sz="1400" dirty="0"/>
          </a:p>
        </p:txBody>
      </p:sp>
      <p:sp>
        <p:nvSpPr>
          <p:cNvPr id="8" name="CaixaDeTexto 7"/>
          <p:cNvSpPr txBox="1"/>
          <p:nvPr/>
        </p:nvSpPr>
        <p:spPr>
          <a:xfrm>
            <a:off x="4414837" y="1611776"/>
            <a:ext cx="2424113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Escritório Administrativo</a:t>
            </a:r>
          </a:p>
          <a:p>
            <a:pPr algn="ctr"/>
            <a:r>
              <a:rPr lang="pt-BR" sz="1400" dirty="0" smtClean="0"/>
              <a:t>(Banheiros e Sanitários)</a:t>
            </a:r>
            <a:endParaRPr lang="pt-BR" sz="1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4414837" y="3255993"/>
            <a:ext cx="2476500" cy="52322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Portaria e Balança</a:t>
            </a:r>
          </a:p>
          <a:p>
            <a:pPr algn="ctr"/>
            <a:r>
              <a:rPr lang="pt-BR" sz="1400" dirty="0" smtClean="0"/>
              <a:t>(Banheiro)</a:t>
            </a:r>
            <a:endParaRPr lang="pt-BR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414837" y="5014256"/>
            <a:ext cx="2424113" cy="73866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Oficina</a:t>
            </a:r>
          </a:p>
          <a:p>
            <a:pPr algn="ctr"/>
            <a:r>
              <a:rPr lang="pt-BR" sz="1400" dirty="0" smtClean="0"/>
              <a:t>(Banheiro, Vestiário e Refeitório)</a:t>
            </a:r>
            <a:endParaRPr lang="pt-BR" sz="1400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8396290" y="3375080"/>
            <a:ext cx="710404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E.T.E.D</a:t>
            </a:r>
            <a:endParaRPr lang="pt-BR" sz="14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7974806" y="6123176"/>
            <a:ext cx="1153321" cy="33855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Sumidouro</a:t>
            </a:r>
            <a:endParaRPr lang="pt-BR" sz="1600" dirty="0"/>
          </a:p>
        </p:txBody>
      </p:sp>
      <p:cxnSp>
        <p:nvCxnSpPr>
          <p:cNvPr id="4" name="Conector angulado 3"/>
          <p:cNvCxnSpPr/>
          <p:nvPr/>
        </p:nvCxnSpPr>
        <p:spPr>
          <a:xfrm rot="5400000" flipH="1" flipV="1">
            <a:off x="1203025" y="2899478"/>
            <a:ext cx="1276953" cy="749297"/>
          </a:xfrm>
          <a:prstGeom prst="bentConnector2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>
            <a:stCxn id="2" idx="3"/>
          </p:cNvCxnSpPr>
          <p:nvPr/>
        </p:nvCxnSpPr>
        <p:spPr>
          <a:xfrm>
            <a:off x="771524" y="3897214"/>
            <a:ext cx="714376" cy="15388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ector angulado 20"/>
          <p:cNvCxnSpPr>
            <a:endCxn id="7" idx="1"/>
          </p:cNvCxnSpPr>
          <p:nvPr/>
        </p:nvCxnSpPr>
        <p:spPr>
          <a:xfrm rot="16200000" flipH="1">
            <a:off x="1113947" y="4265509"/>
            <a:ext cx="1470985" cy="765172"/>
          </a:xfrm>
          <a:prstGeom prst="bentConnector2">
            <a:avLst/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714374" y="3650978"/>
            <a:ext cx="881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0,22 m</a:t>
            </a:r>
            <a:r>
              <a:rPr lang="pt-BR" sz="1200" b="1" baseline="30000" dirty="0" smtClean="0"/>
              <a:t>3</a:t>
            </a:r>
            <a:r>
              <a:rPr lang="pt-BR" sz="1200" b="1" dirty="0" smtClean="0"/>
              <a:t>/h</a:t>
            </a:r>
            <a:endParaRPr lang="pt-BR" sz="1200" b="1" dirty="0"/>
          </a:p>
        </p:txBody>
      </p:sp>
      <p:sp>
        <p:nvSpPr>
          <p:cNvPr id="35" name="CaixaDeTexto 34"/>
          <p:cNvSpPr txBox="1"/>
          <p:nvPr/>
        </p:nvSpPr>
        <p:spPr>
          <a:xfrm>
            <a:off x="1400969" y="2336050"/>
            <a:ext cx="881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0,10 m</a:t>
            </a:r>
            <a:r>
              <a:rPr lang="pt-BR" sz="1200" b="1" baseline="30000" dirty="0" smtClean="0"/>
              <a:t>3</a:t>
            </a:r>
            <a:r>
              <a:rPr lang="pt-BR" sz="1200" b="1" dirty="0" smtClean="0"/>
              <a:t>/h</a:t>
            </a:r>
            <a:endParaRPr lang="pt-BR" sz="1200" b="1" dirty="0"/>
          </a:p>
        </p:txBody>
      </p:sp>
      <p:sp>
        <p:nvSpPr>
          <p:cNvPr id="39" name="CaixaDeTexto 38"/>
          <p:cNvSpPr txBox="1"/>
          <p:nvPr/>
        </p:nvSpPr>
        <p:spPr>
          <a:xfrm>
            <a:off x="1408907" y="5409901"/>
            <a:ext cx="881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0,12 m</a:t>
            </a:r>
            <a:r>
              <a:rPr lang="pt-BR" sz="1200" b="1" baseline="30000" dirty="0" smtClean="0"/>
              <a:t>3</a:t>
            </a:r>
            <a:r>
              <a:rPr lang="pt-BR" sz="1200" b="1" dirty="0" smtClean="0"/>
              <a:t>/h</a:t>
            </a:r>
            <a:endParaRPr lang="pt-BR" sz="1200" b="1" dirty="0"/>
          </a:p>
        </p:txBody>
      </p:sp>
      <p:cxnSp>
        <p:nvCxnSpPr>
          <p:cNvPr id="59" name="Conector angulado 58"/>
          <p:cNvCxnSpPr>
            <a:stCxn id="6" idx="3"/>
          </p:cNvCxnSpPr>
          <p:nvPr/>
        </p:nvCxnSpPr>
        <p:spPr>
          <a:xfrm flipV="1">
            <a:off x="3482974" y="1866065"/>
            <a:ext cx="909638" cy="839317"/>
          </a:xfrm>
          <a:prstGeom prst="bentConnector3">
            <a:avLst>
              <a:gd name="adj1" fmla="val 17539"/>
            </a:avLst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Conector angulado 60"/>
          <p:cNvCxnSpPr/>
          <p:nvPr/>
        </p:nvCxnSpPr>
        <p:spPr>
          <a:xfrm rot="16200000" flipH="1">
            <a:off x="3613440" y="2725730"/>
            <a:ext cx="812221" cy="771524"/>
          </a:xfrm>
          <a:prstGeom prst="bentConnector3">
            <a:avLst>
              <a:gd name="adj1" fmla="val 100427"/>
            </a:avLst>
          </a:prstGeom>
          <a:ln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CaixaDeTexto 94"/>
          <p:cNvSpPr txBox="1"/>
          <p:nvPr/>
        </p:nvSpPr>
        <p:spPr>
          <a:xfrm>
            <a:off x="3643313" y="1589065"/>
            <a:ext cx="904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0,07 m</a:t>
            </a:r>
            <a:r>
              <a:rPr lang="pt-BR" sz="1200" b="1" baseline="30000" dirty="0" smtClean="0"/>
              <a:t>3</a:t>
            </a:r>
            <a:r>
              <a:rPr lang="pt-BR" sz="1200" b="1" dirty="0" smtClean="0"/>
              <a:t>/h</a:t>
            </a:r>
            <a:endParaRPr lang="pt-BR" sz="1200" b="1" dirty="0"/>
          </a:p>
        </p:txBody>
      </p:sp>
      <p:sp>
        <p:nvSpPr>
          <p:cNvPr id="96" name="CaixaDeTexto 95"/>
          <p:cNvSpPr txBox="1"/>
          <p:nvPr/>
        </p:nvSpPr>
        <p:spPr>
          <a:xfrm>
            <a:off x="3614738" y="3519444"/>
            <a:ext cx="881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0,03 m</a:t>
            </a:r>
            <a:r>
              <a:rPr lang="pt-BR" sz="1200" b="1" baseline="30000" dirty="0" smtClean="0"/>
              <a:t>3</a:t>
            </a:r>
            <a:r>
              <a:rPr lang="pt-BR" sz="1200" b="1" dirty="0" smtClean="0"/>
              <a:t>/h</a:t>
            </a:r>
            <a:endParaRPr lang="pt-BR" sz="1200" b="1" dirty="0"/>
          </a:p>
        </p:txBody>
      </p:sp>
      <p:cxnSp>
        <p:nvCxnSpPr>
          <p:cNvPr id="94" name="Conector angulado 93"/>
          <p:cNvCxnSpPr>
            <a:stCxn id="8" idx="3"/>
            <a:endCxn id="10" idx="3"/>
          </p:cNvCxnSpPr>
          <p:nvPr/>
        </p:nvCxnSpPr>
        <p:spPr>
          <a:xfrm>
            <a:off x="6838950" y="1873386"/>
            <a:ext cx="12700" cy="3510202"/>
          </a:xfrm>
          <a:prstGeom prst="bentConnector3">
            <a:avLst>
              <a:gd name="adj1" fmla="val 5625000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Conector de seta reta 108"/>
          <p:cNvCxnSpPr>
            <a:stCxn id="7" idx="3"/>
            <a:endCxn id="10" idx="1"/>
          </p:cNvCxnSpPr>
          <p:nvPr/>
        </p:nvCxnSpPr>
        <p:spPr>
          <a:xfrm>
            <a:off x="3489324" y="5383588"/>
            <a:ext cx="92551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Conector de seta reta 110"/>
          <p:cNvCxnSpPr>
            <a:stCxn id="9" idx="3"/>
            <a:endCxn id="11" idx="1"/>
          </p:cNvCxnSpPr>
          <p:nvPr/>
        </p:nvCxnSpPr>
        <p:spPr>
          <a:xfrm>
            <a:off x="6891337" y="3517603"/>
            <a:ext cx="1504953" cy="11366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1" name="CaixaDeTexto 180"/>
          <p:cNvSpPr txBox="1"/>
          <p:nvPr/>
        </p:nvSpPr>
        <p:spPr>
          <a:xfrm>
            <a:off x="3511548" y="5106589"/>
            <a:ext cx="881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0,12 m</a:t>
            </a:r>
            <a:r>
              <a:rPr lang="pt-BR" sz="1200" b="1" baseline="30000" dirty="0" smtClean="0"/>
              <a:t>3</a:t>
            </a:r>
            <a:r>
              <a:rPr lang="pt-BR" sz="1200" b="1" dirty="0" smtClean="0"/>
              <a:t>/h</a:t>
            </a:r>
            <a:endParaRPr lang="pt-BR" sz="1200" b="1" dirty="0"/>
          </a:p>
        </p:txBody>
      </p:sp>
      <p:sp>
        <p:nvSpPr>
          <p:cNvPr id="183" name="CaixaDeTexto 182"/>
          <p:cNvSpPr txBox="1"/>
          <p:nvPr/>
        </p:nvSpPr>
        <p:spPr>
          <a:xfrm>
            <a:off x="6794500" y="1630826"/>
            <a:ext cx="881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0,06 m</a:t>
            </a:r>
            <a:r>
              <a:rPr lang="pt-BR" sz="1200" b="1" baseline="30000" dirty="0" smtClean="0"/>
              <a:t>3</a:t>
            </a:r>
            <a:r>
              <a:rPr lang="pt-BR" sz="1200" b="1" dirty="0" smtClean="0"/>
              <a:t>/h</a:t>
            </a:r>
            <a:endParaRPr lang="pt-BR" sz="1200" b="1" dirty="0"/>
          </a:p>
        </p:txBody>
      </p:sp>
      <p:sp>
        <p:nvSpPr>
          <p:cNvPr id="184" name="CaixaDeTexto 183"/>
          <p:cNvSpPr txBox="1"/>
          <p:nvPr/>
        </p:nvSpPr>
        <p:spPr>
          <a:xfrm>
            <a:off x="6813550" y="3255939"/>
            <a:ext cx="881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0,02 m</a:t>
            </a:r>
            <a:r>
              <a:rPr lang="pt-BR" sz="1200" b="1" baseline="30000" dirty="0" smtClean="0"/>
              <a:t>3</a:t>
            </a:r>
            <a:r>
              <a:rPr lang="pt-BR" sz="1200" b="1" dirty="0" smtClean="0"/>
              <a:t>/h</a:t>
            </a:r>
            <a:endParaRPr lang="pt-BR" sz="1200" b="1" dirty="0"/>
          </a:p>
        </p:txBody>
      </p:sp>
      <p:sp>
        <p:nvSpPr>
          <p:cNvPr id="185" name="CaixaDeTexto 184"/>
          <p:cNvSpPr txBox="1"/>
          <p:nvPr/>
        </p:nvSpPr>
        <p:spPr>
          <a:xfrm>
            <a:off x="6794500" y="5132902"/>
            <a:ext cx="881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0,10 m</a:t>
            </a:r>
            <a:r>
              <a:rPr lang="pt-BR" sz="1200" b="1" baseline="30000" dirty="0" smtClean="0"/>
              <a:t>3</a:t>
            </a:r>
            <a:r>
              <a:rPr lang="pt-BR" sz="1200" b="1" dirty="0" smtClean="0"/>
              <a:t>/h</a:t>
            </a:r>
            <a:endParaRPr lang="pt-BR" sz="1200" b="1" dirty="0"/>
          </a:p>
        </p:txBody>
      </p:sp>
      <p:sp>
        <p:nvSpPr>
          <p:cNvPr id="186" name="CaixaDeTexto 185"/>
          <p:cNvSpPr txBox="1"/>
          <p:nvPr/>
        </p:nvSpPr>
        <p:spPr>
          <a:xfrm>
            <a:off x="7534276" y="3278807"/>
            <a:ext cx="881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0,18 m</a:t>
            </a:r>
            <a:r>
              <a:rPr lang="pt-BR" sz="1200" b="1" baseline="30000" dirty="0" smtClean="0"/>
              <a:t>3</a:t>
            </a:r>
            <a:r>
              <a:rPr lang="pt-BR" sz="1200" b="1" dirty="0" smtClean="0"/>
              <a:t>/h</a:t>
            </a:r>
            <a:endParaRPr lang="pt-BR" sz="1200" b="1" dirty="0"/>
          </a:p>
        </p:txBody>
      </p:sp>
      <p:cxnSp>
        <p:nvCxnSpPr>
          <p:cNvPr id="123" name="Conector de seta reta 122"/>
          <p:cNvCxnSpPr>
            <a:stCxn id="11" idx="2"/>
          </p:cNvCxnSpPr>
          <p:nvPr/>
        </p:nvCxnSpPr>
        <p:spPr>
          <a:xfrm>
            <a:off x="8751492" y="3682857"/>
            <a:ext cx="0" cy="24403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5" name="CaixaDeTexto 194"/>
          <p:cNvSpPr txBox="1"/>
          <p:nvPr/>
        </p:nvSpPr>
        <p:spPr>
          <a:xfrm rot="5400000">
            <a:off x="8449458" y="4764517"/>
            <a:ext cx="8810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0,18 m</a:t>
            </a:r>
            <a:r>
              <a:rPr lang="pt-BR" sz="1200" b="1" baseline="30000" dirty="0" smtClean="0"/>
              <a:t>3</a:t>
            </a:r>
            <a:r>
              <a:rPr lang="pt-BR" sz="1200" b="1" dirty="0" smtClean="0"/>
              <a:t>/h</a:t>
            </a:r>
            <a:endParaRPr lang="pt-BR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2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95" grpId="0"/>
      <p:bldP spid="96" grpId="0"/>
      <p:bldP spid="181" grpId="0"/>
      <p:bldP spid="183" grpId="0"/>
      <p:bldP spid="184" grpId="0"/>
      <p:bldP spid="185" grpId="0"/>
      <p:bldP spid="186" grpId="0"/>
      <p:bldP spid="19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467475" cy="614362"/>
          </a:xfrm>
        </p:spPr>
        <p:txBody>
          <a:bodyPr/>
          <a:lstStyle/>
          <a:p>
            <a:r>
              <a:rPr lang="pt-BR" sz="3200" dirty="0" smtClean="0"/>
              <a:t>Atividades que demandam a utilização de recursos hídricos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885825" y="2509449"/>
            <a:ext cx="60960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P - 1</a:t>
            </a:r>
            <a:endParaRPr lang="pt-BR" b="1" dirty="0"/>
          </a:p>
        </p:txBody>
      </p:sp>
      <p:sp>
        <p:nvSpPr>
          <p:cNvPr id="7" name="CaixaDeTexto 6"/>
          <p:cNvSpPr txBox="1"/>
          <p:nvPr/>
        </p:nvSpPr>
        <p:spPr>
          <a:xfrm>
            <a:off x="2657474" y="2401729"/>
            <a:ext cx="2124076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Reservatório Elevado</a:t>
            </a:r>
          </a:p>
          <a:p>
            <a:pPr algn="ctr"/>
            <a:r>
              <a:rPr lang="pt-BR" sz="1600" dirty="0" smtClean="0"/>
              <a:t>10.000 litros</a:t>
            </a:r>
            <a:endParaRPr lang="pt-BR" sz="16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6143624" y="2278617"/>
            <a:ext cx="2124076" cy="83099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 err="1" smtClean="0"/>
              <a:t>Humidificação</a:t>
            </a:r>
            <a:r>
              <a:rPr lang="pt-BR" sz="1600" dirty="0" smtClean="0"/>
              <a:t> de Vias; rega de gramas e jardins</a:t>
            </a:r>
            <a:endParaRPr lang="pt-BR" sz="16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6143624" y="4792504"/>
            <a:ext cx="2124076" cy="5847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dirty="0" smtClean="0"/>
              <a:t>Evapotranspiração</a:t>
            </a:r>
          </a:p>
          <a:p>
            <a:pPr algn="ctr"/>
            <a:r>
              <a:rPr lang="pt-BR" sz="1600" dirty="0" smtClean="0"/>
              <a:t>Infiltração</a:t>
            </a:r>
            <a:endParaRPr lang="pt-BR" sz="1600" dirty="0"/>
          </a:p>
        </p:txBody>
      </p:sp>
      <p:cxnSp>
        <p:nvCxnSpPr>
          <p:cNvPr id="11" name="Conector de seta reta 10"/>
          <p:cNvCxnSpPr>
            <a:stCxn id="6" idx="3"/>
            <a:endCxn id="7" idx="1"/>
          </p:cNvCxnSpPr>
          <p:nvPr/>
        </p:nvCxnSpPr>
        <p:spPr>
          <a:xfrm>
            <a:off x="1495425" y="2694115"/>
            <a:ext cx="1162049" cy="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>
            <a:stCxn id="7" idx="3"/>
            <a:endCxn id="9" idx="1"/>
          </p:cNvCxnSpPr>
          <p:nvPr/>
        </p:nvCxnSpPr>
        <p:spPr>
          <a:xfrm flipV="1">
            <a:off x="4781550" y="2694116"/>
            <a:ext cx="1362074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/>
          <p:cNvCxnSpPr>
            <a:stCxn id="9" idx="2"/>
            <a:endCxn id="10" idx="0"/>
          </p:cNvCxnSpPr>
          <p:nvPr/>
        </p:nvCxnSpPr>
        <p:spPr>
          <a:xfrm>
            <a:off x="7205662" y="3109614"/>
            <a:ext cx="0" cy="16828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aixaDeTexto 16"/>
          <p:cNvSpPr txBox="1"/>
          <p:nvPr/>
        </p:nvSpPr>
        <p:spPr>
          <a:xfrm>
            <a:off x="1624011" y="2428099"/>
            <a:ext cx="904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7,30 m</a:t>
            </a:r>
            <a:r>
              <a:rPr lang="pt-BR" sz="1200" b="1" baseline="30000" dirty="0" smtClean="0"/>
              <a:t>3</a:t>
            </a:r>
            <a:r>
              <a:rPr lang="pt-BR" sz="1200" b="1" dirty="0" smtClean="0"/>
              <a:t>/h</a:t>
            </a:r>
            <a:endParaRPr lang="pt-BR" sz="1200" b="1" dirty="0"/>
          </a:p>
        </p:txBody>
      </p:sp>
      <p:sp>
        <p:nvSpPr>
          <p:cNvPr id="18" name="CaixaDeTexto 17"/>
          <p:cNvSpPr txBox="1"/>
          <p:nvPr/>
        </p:nvSpPr>
        <p:spPr>
          <a:xfrm>
            <a:off x="5010149" y="2428099"/>
            <a:ext cx="904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7,30 m</a:t>
            </a:r>
            <a:r>
              <a:rPr lang="pt-BR" sz="1200" b="1" baseline="30000" dirty="0" smtClean="0"/>
              <a:t>3</a:t>
            </a:r>
            <a:r>
              <a:rPr lang="pt-BR" sz="1200" b="1" dirty="0" smtClean="0"/>
              <a:t>/h</a:t>
            </a:r>
            <a:endParaRPr lang="pt-BR" sz="1200" b="1" dirty="0"/>
          </a:p>
        </p:txBody>
      </p:sp>
      <p:sp>
        <p:nvSpPr>
          <p:cNvPr id="19" name="CaixaDeTexto 18"/>
          <p:cNvSpPr txBox="1"/>
          <p:nvPr/>
        </p:nvSpPr>
        <p:spPr>
          <a:xfrm rot="5400000">
            <a:off x="6891724" y="3812558"/>
            <a:ext cx="9048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 smtClean="0"/>
              <a:t>7,30 m</a:t>
            </a:r>
            <a:r>
              <a:rPr lang="pt-BR" sz="1200" b="1" baseline="30000" dirty="0" smtClean="0"/>
              <a:t>3</a:t>
            </a:r>
            <a:r>
              <a:rPr lang="pt-BR" sz="1200" b="1" dirty="0" smtClean="0"/>
              <a:t>/h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xmlns="" val="286591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8" grpId="0"/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Impactos previstos – Recursos Hídricos</a:t>
            </a:r>
            <a:endParaRPr lang="pt-BR" sz="3200" dirty="0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84463998"/>
              </p:ext>
            </p:extLst>
          </p:nvPr>
        </p:nvGraphicFramePr>
        <p:xfrm>
          <a:off x="645255" y="1867118"/>
          <a:ext cx="7927245" cy="3726889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{5940675A-B579-460E-94D1-54222C63F5DA}</a:tableStyleId>
              </a:tblPr>
              <a:tblGrid>
                <a:gridCol w="408581"/>
                <a:gridCol w="408581"/>
                <a:gridCol w="2423783"/>
                <a:gridCol w="2466975"/>
                <a:gridCol w="447675"/>
                <a:gridCol w="485775"/>
                <a:gridCol w="428625"/>
                <a:gridCol w="381000"/>
                <a:gridCol w="476250"/>
              </a:tblGrid>
              <a:tr h="282333"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400" b="1" dirty="0">
                          <a:effectLst/>
                        </a:rPr>
                        <a:t>Fase</a:t>
                      </a:r>
                      <a:endParaRPr lang="pt-BR" sz="1400" b="1" dirty="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 vert="vert270" anchor="ctr"/>
                </a:tc>
                <a:tc rowSpan="2">
                  <a:txBody>
                    <a:bodyPr/>
                    <a:lstStyle/>
                    <a:p>
                      <a:pPr marL="71755" marR="71755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400" b="1" dirty="0">
                          <a:effectLst/>
                        </a:rPr>
                        <a:t>Meio</a:t>
                      </a:r>
                      <a:endParaRPr lang="pt-BR" sz="1400" b="1" dirty="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 vert="vert27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400" b="1" dirty="0">
                          <a:effectLst/>
                        </a:rPr>
                        <a:t>Aspecto ambiental</a:t>
                      </a:r>
                      <a:endParaRPr lang="pt-BR" sz="1400" b="1" dirty="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400" b="1" dirty="0">
                          <a:effectLst/>
                        </a:rPr>
                        <a:t>Impacto identificado</a:t>
                      </a:r>
                      <a:endParaRPr lang="pt-BR" sz="1400" b="1" dirty="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400" b="1" dirty="0">
                          <a:effectLst/>
                        </a:rPr>
                        <a:t>Avaliação do Impacto</a:t>
                      </a:r>
                      <a:endParaRPr lang="pt-BR" sz="1400" b="1" dirty="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49812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400" b="1" dirty="0">
                          <a:effectLst/>
                        </a:rPr>
                        <a:t>Na</a:t>
                      </a:r>
                      <a:endParaRPr lang="pt-BR" sz="1400" b="1" dirty="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400" b="1" dirty="0" err="1">
                          <a:effectLst/>
                        </a:rPr>
                        <a:t>Ab</a:t>
                      </a:r>
                      <a:endParaRPr lang="pt-BR" sz="1400" b="1" dirty="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400" b="1" dirty="0">
                          <a:effectLst/>
                        </a:rPr>
                        <a:t>Te</a:t>
                      </a:r>
                      <a:endParaRPr lang="pt-BR" sz="1400" b="1" dirty="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400" b="1" dirty="0">
                          <a:effectLst/>
                        </a:rPr>
                        <a:t>Re</a:t>
                      </a:r>
                      <a:endParaRPr lang="pt-BR" sz="1400" b="1" dirty="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400" b="1" dirty="0">
                          <a:effectLst/>
                        </a:rPr>
                        <a:t>Va</a:t>
                      </a:r>
                      <a:endParaRPr lang="pt-BR" sz="1400" b="1" dirty="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</a:tr>
              <a:tr h="1073005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Instalação</a:t>
                      </a:r>
                      <a:endParaRPr lang="pt-BR" sz="140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 vert="vert27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Físico</a:t>
                      </a:r>
                      <a:endParaRPr lang="pt-BR" sz="1400" dirty="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 vert="vert2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Terraplenagem</a:t>
                      </a:r>
                      <a:endParaRPr lang="pt-BR" sz="1400" dirty="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Alteração da qualidade das águas superficiais</a:t>
                      </a:r>
                      <a:endParaRPr lang="pt-BR" sz="1400" dirty="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N</a:t>
                      </a:r>
                      <a:endParaRPr lang="pt-BR" sz="1400" dirty="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AID</a:t>
                      </a:r>
                      <a:endParaRPr lang="pt-BR" sz="140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T</a:t>
                      </a:r>
                      <a:endParaRPr lang="pt-BR" sz="140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</a:t>
                      </a:r>
                      <a:endParaRPr lang="pt-BR" sz="140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B</a:t>
                      </a:r>
                      <a:endParaRPr lang="pt-BR" sz="140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</a:tr>
              <a:tr h="967740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Operação</a:t>
                      </a:r>
                      <a:endParaRPr lang="pt-BR" sz="140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 vert="vert27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Físico</a:t>
                      </a:r>
                      <a:endParaRPr lang="pt-BR" sz="140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 vert="vert2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Geração de efluentes líquidos percolados</a:t>
                      </a:r>
                      <a:endParaRPr lang="pt-BR" sz="140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Alteração da qualidade das águas superficiais </a:t>
                      </a:r>
                      <a:endParaRPr lang="pt-BR" sz="140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N</a:t>
                      </a:r>
                      <a:endParaRPr lang="pt-BR" sz="1400" dirty="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AID</a:t>
                      </a:r>
                      <a:endParaRPr lang="pt-BR" sz="1400" dirty="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P</a:t>
                      </a:r>
                      <a:endParaRPr lang="pt-BR" sz="140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</a:t>
                      </a:r>
                      <a:endParaRPr lang="pt-BR" sz="140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B</a:t>
                      </a:r>
                      <a:endParaRPr lang="pt-BR" sz="140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</a:tr>
              <a:tr h="1016292"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Operação</a:t>
                      </a:r>
                      <a:endParaRPr lang="pt-BR" sz="140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 vert="vert270"/>
                </a:tc>
                <a:tc>
                  <a:txBody>
                    <a:bodyPr/>
                    <a:lstStyle/>
                    <a:p>
                      <a:pPr marL="71755" marR="71755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Físico</a:t>
                      </a:r>
                      <a:endParaRPr lang="pt-BR" sz="140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 vert="vert27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Geração de efluentes líquidos percolados</a:t>
                      </a:r>
                      <a:endParaRPr lang="pt-BR" sz="1400" dirty="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Alteração da qualidade das águas subterrâneas</a:t>
                      </a:r>
                      <a:endParaRPr lang="pt-BR" sz="1400" dirty="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N</a:t>
                      </a:r>
                      <a:endParaRPr lang="pt-BR" sz="140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AID</a:t>
                      </a:r>
                      <a:endParaRPr lang="pt-BR" sz="140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P</a:t>
                      </a:r>
                      <a:endParaRPr lang="pt-BR" sz="1400" dirty="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effectLst/>
                        </a:rPr>
                        <a:t>R</a:t>
                      </a:r>
                      <a:endParaRPr lang="pt-BR" sz="140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B</a:t>
                      </a:r>
                      <a:endParaRPr lang="pt-BR" sz="1400" dirty="0">
                        <a:solidFill>
                          <a:srgbClr val="000000"/>
                        </a:solidFill>
                        <a:effectLst/>
                        <a:latin typeface="Bookman Old Style" pitchFamily="18" charset="0"/>
                        <a:ea typeface="Calibri"/>
                        <a:cs typeface="Times New Roman"/>
                      </a:endParaRPr>
                    </a:p>
                  </a:txBody>
                  <a:tcPr marL="58302" marR="5830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960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99603" y="1156817"/>
            <a:ext cx="6475152" cy="4293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ângulo 5"/>
          <p:cNvSpPr/>
          <p:nvPr/>
        </p:nvSpPr>
        <p:spPr>
          <a:xfrm>
            <a:off x="1" y="5450562"/>
            <a:ext cx="9048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Blip>
                <a:blip r:embed="rId3"/>
              </a:buBlip>
            </a:pPr>
            <a:r>
              <a:rPr lang="pt-BR" dirty="0" smtClean="0">
                <a:latin typeface="Bookman Old Style" pitchFamily="18" charset="0"/>
              </a:rPr>
              <a:t>Será </a:t>
            </a:r>
            <a:r>
              <a:rPr lang="pt-BR" dirty="0">
                <a:latin typeface="Bookman Old Style" pitchFamily="18" charset="0"/>
              </a:rPr>
              <a:t>recuperada a mata ciliar do Córrego Tributário </a:t>
            </a:r>
            <a:r>
              <a:rPr lang="pt-BR" dirty="0" smtClean="0">
                <a:latin typeface="Bookman Old Style" pitchFamily="18" charset="0"/>
              </a:rPr>
              <a:t>dentro </a:t>
            </a:r>
            <a:r>
              <a:rPr lang="pt-BR" dirty="0">
                <a:latin typeface="Bookman Old Style" pitchFamily="18" charset="0"/>
              </a:rPr>
              <a:t>da gleba do </a:t>
            </a:r>
            <a:r>
              <a:rPr lang="pt-BR" dirty="0" smtClean="0">
                <a:latin typeface="Bookman Old Style" pitchFamily="18" charset="0"/>
              </a:rPr>
              <a:t>empreendimento;</a:t>
            </a:r>
          </a:p>
          <a:p>
            <a:pPr marL="285750" indent="-285750" algn="just">
              <a:buBlip>
                <a:blip r:embed="rId3"/>
              </a:buBlip>
            </a:pPr>
            <a:r>
              <a:rPr lang="pt-BR" dirty="0">
                <a:latin typeface="Bookman Old Style" pitchFamily="18" charset="0"/>
              </a:rPr>
              <a:t>E</a:t>
            </a:r>
            <a:r>
              <a:rPr lang="pt-BR" dirty="0" smtClean="0">
                <a:latin typeface="Bookman Old Style" pitchFamily="18" charset="0"/>
              </a:rPr>
              <a:t>sse impacto será de natureza negativa, restrito a ADA, permanente e de baixa significância.</a:t>
            </a:r>
            <a:endParaRPr lang="pt-BR" dirty="0">
              <a:latin typeface="Bookman Old Style" pitchFamily="18" charset="0"/>
            </a:endParaRPr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467475" cy="614362"/>
          </a:xfrm>
        </p:spPr>
        <p:txBody>
          <a:bodyPr/>
          <a:lstStyle/>
          <a:p>
            <a:r>
              <a:rPr lang="pt-BR" sz="3200" dirty="0" smtClean="0"/>
              <a:t>Impactos previstos – Recursos Hídricos</a:t>
            </a:r>
            <a:endParaRPr lang="pt-BR" sz="3200" dirty="0"/>
          </a:p>
        </p:txBody>
      </p:sp>
      <p:sp>
        <p:nvSpPr>
          <p:cNvPr id="8" name="Retângulo 7"/>
          <p:cNvSpPr/>
          <p:nvPr/>
        </p:nvSpPr>
        <p:spPr>
          <a:xfrm>
            <a:off x="5956301" y="1294459"/>
            <a:ext cx="2943224" cy="1200329"/>
          </a:xfrm>
          <a:prstGeom prst="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Bookman Old Style" pitchFamily="18" charset="0"/>
              </a:rPr>
              <a:t>V</a:t>
            </a:r>
            <a:r>
              <a:rPr lang="pt-BR" dirty="0" smtClean="0">
                <a:latin typeface="Bookman Old Style" pitchFamily="18" charset="0"/>
              </a:rPr>
              <a:t>egetação pioneira, sem presença de árvores isoladas (supressão de 6.482,00m</a:t>
            </a:r>
            <a:r>
              <a:rPr lang="pt-BR" baseline="30000" dirty="0" smtClean="0">
                <a:latin typeface="Bookman Old Style" pitchFamily="18" charset="0"/>
              </a:rPr>
              <a:t>2</a:t>
            </a:r>
            <a:r>
              <a:rPr lang="pt-BR" dirty="0" smtClean="0">
                <a:latin typeface="Bookman Old Style" pitchFamily="18" charset="0"/>
              </a:rPr>
              <a:t>)</a:t>
            </a:r>
          </a:p>
        </p:txBody>
      </p:sp>
      <p:cxnSp>
        <p:nvCxnSpPr>
          <p:cNvPr id="10" name="Conector reto 9"/>
          <p:cNvCxnSpPr/>
          <p:nvPr/>
        </p:nvCxnSpPr>
        <p:spPr>
          <a:xfrm flipV="1">
            <a:off x="4819650" y="1849235"/>
            <a:ext cx="1136650" cy="12550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0332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1704261"/>
            <a:ext cx="397192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Blip>
                <a:blip r:embed="rId2"/>
              </a:buBlip>
            </a:pPr>
            <a:r>
              <a:rPr lang="pt-BR" b="1" dirty="0" smtClean="0">
                <a:latin typeface="Bookman Old Style" pitchFamily="18" charset="0"/>
              </a:rPr>
              <a:t>NBR 8419/92 </a:t>
            </a:r>
            <a:r>
              <a:rPr lang="pt-BR" dirty="0">
                <a:latin typeface="Bookman Old Style" pitchFamily="18" charset="0"/>
              </a:rPr>
              <a:t>– “Apresentação de Projetos de Aterros Sanitários de Resíduos Sólidos Urbanos”; </a:t>
            </a:r>
            <a:endParaRPr lang="pt-BR" dirty="0" smtClean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endParaRPr lang="pt-BR" dirty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pt-BR" b="1" dirty="0" smtClean="0">
                <a:latin typeface="Bookman Old Style" pitchFamily="18" charset="0"/>
              </a:rPr>
              <a:t>NBR 13896/97 </a:t>
            </a:r>
            <a:r>
              <a:rPr lang="pt-BR" dirty="0">
                <a:latin typeface="Bookman Old Style" pitchFamily="18" charset="0"/>
              </a:rPr>
              <a:t>- “Aterros de Resíduos não Perigosos – Critérios para Projeto, Implantação e Operação”; </a:t>
            </a:r>
            <a:endParaRPr lang="pt-BR" dirty="0" smtClean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endParaRPr lang="pt-BR" dirty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pt-BR" b="1" dirty="0" smtClean="0">
                <a:latin typeface="Bookman Old Style" pitchFamily="18" charset="0"/>
              </a:rPr>
              <a:t>NBR 15495-1/07 </a:t>
            </a:r>
            <a:r>
              <a:rPr lang="pt-BR" dirty="0">
                <a:latin typeface="Bookman Old Style" pitchFamily="18" charset="0"/>
              </a:rPr>
              <a:t>– “Poços de Monitoramento de Águas Subterrâneas em </a:t>
            </a:r>
            <a:r>
              <a:rPr lang="pt-BR" dirty="0" err="1">
                <a:latin typeface="Bookman Old Style" pitchFamily="18" charset="0"/>
              </a:rPr>
              <a:t>Aqüíferos</a:t>
            </a:r>
            <a:r>
              <a:rPr lang="pt-BR" dirty="0">
                <a:latin typeface="Bookman Old Style" pitchFamily="18" charset="0"/>
              </a:rPr>
              <a:t> Granulares </a:t>
            </a:r>
            <a:r>
              <a:rPr lang="pt-BR" dirty="0" smtClean="0">
                <a:latin typeface="Bookman Old Style" pitchFamily="18" charset="0"/>
              </a:rPr>
              <a:t>– Projeto </a:t>
            </a:r>
            <a:r>
              <a:rPr lang="pt-BR" dirty="0">
                <a:latin typeface="Bookman Old Style" pitchFamily="18" charset="0"/>
              </a:rPr>
              <a:t>e Construção”.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467475" cy="614362"/>
          </a:xfrm>
        </p:spPr>
        <p:txBody>
          <a:bodyPr/>
          <a:lstStyle/>
          <a:p>
            <a:r>
              <a:rPr lang="pt-BR" sz="3200" smtClean="0"/>
              <a:t>Sistemas de Proteção Ambiental</a:t>
            </a:r>
          </a:p>
        </p:txBody>
      </p:sp>
      <p:pic>
        <p:nvPicPr>
          <p:cNvPr id="7" name="Imagem 6" descr="modelo_de_aterro.jpg"/>
          <p:cNvPicPr/>
          <p:nvPr/>
        </p:nvPicPr>
        <p:blipFill>
          <a:blip r:embed="rId3" cstate="email"/>
          <a:stretch>
            <a:fillRect/>
          </a:stretch>
        </p:blipFill>
        <p:spPr>
          <a:xfrm>
            <a:off x="3952875" y="2286000"/>
            <a:ext cx="5257800" cy="3390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tângulo 7"/>
          <p:cNvSpPr/>
          <p:nvPr/>
        </p:nvSpPr>
        <p:spPr>
          <a:xfrm>
            <a:off x="146050" y="1090136"/>
            <a:ext cx="8883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 smtClean="0">
                <a:latin typeface="Bookman Old Style" pitchFamily="18" charset="0"/>
              </a:rPr>
              <a:t>Conforme Normas Técnicas da ABNT, dentre as quais: </a:t>
            </a:r>
          </a:p>
        </p:txBody>
      </p:sp>
    </p:spTree>
    <p:extLst>
      <p:ext uri="{BB962C8B-B14F-4D97-AF65-F5344CB8AC3E}">
        <p14:creationId xmlns:p14="http://schemas.microsoft.com/office/powerpoint/2010/main" xmlns="" val="122495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14326" y="1278821"/>
            <a:ext cx="832802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dirty="0">
                <a:latin typeface="Bookman Old Style" pitchFamily="18" charset="0"/>
              </a:rPr>
              <a:t>S</a:t>
            </a:r>
            <a:r>
              <a:rPr lang="pt-BR" dirty="0" smtClean="0">
                <a:latin typeface="Bookman Old Style" pitchFamily="18" charset="0"/>
              </a:rPr>
              <a:t>istemas </a:t>
            </a:r>
            <a:r>
              <a:rPr lang="pt-BR" dirty="0">
                <a:latin typeface="Bookman Old Style" pitchFamily="18" charset="0"/>
              </a:rPr>
              <a:t>de proteção ambiental a serem implantados no aterro </a:t>
            </a:r>
            <a:r>
              <a:rPr lang="pt-BR" dirty="0" smtClean="0">
                <a:latin typeface="Bookman Old Style" pitchFamily="18" charset="0"/>
              </a:rPr>
              <a:t>sanitário do CGR </a:t>
            </a:r>
            <a:r>
              <a:rPr lang="pt-BR" dirty="0">
                <a:latin typeface="Bookman Old Style" pitchFamily="18" charset="0"/>
              </a:rPr>
              <a:t>– </a:t>
            </a:r>
            <a:r>
              <a:rPr lang="pt-BR" dirty="0" smtClean="0">
                <a:latin typeface="Bookman Old Style" pitchFamily="18" charset="0"/>
              </a:rPr>
              <a:t>Paulínia: </a:t>
            </a:r>
            <a:endParaRPr lang="pt-BR" dirty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endParaRPr lang="pt-BR" dirty="0" smtClean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pt-BR" dirty="0" smtClean="0">
                <a:latin typeface="Bookman Old Style" pitchFamily="18" charset="0"/>
              </a:rPr>
              <a:t>Sistema </a:t>
            </a:r>
            <a:r>
              <a:rPr lang="pt-BR" dirty="0">
                <a:latin typeface="Bookman Old Style" pitchFamily="18" charset="0"/>
              </a:rPr>
              <a:t>de impermeabilização do solo; </a:t>
            </a:r>
            <a:endParaRPr lang="pt-BR" dirty="0" smtClean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pt-BR" dirty="0" smtClean="0">
                <a:latin typeface="Bookman Old Style" pitchFamily="18" charset="0"/>
              </a:rPr>
              <a:t>Sistema </a:t>
            </a:r>
            <a:r>
              <a:rPr lang="pt-BR" dirty="0">
                <a:latin typeface="Bookman Old Style" pitchFamily="18" charset="0"/>
              </a:rPr>
              <a:t>de drenagem de líquidos percolados; </a:t>
            </a:r>
            <a:endParaRPr lang="pt-BR" dirty="0" smtClean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pt-BR" dirty="0" smtClean="0">
                <a:latin typeface="Bookman Old Style" pitchFamily="18" charset="0"/>
              </a:rPr>
              <a:t>Sistema </a:t>
            </a:r>
            <a:r>
              <a:rPr lang="pt-BR" dirty="0">
                <a:latin typeface="Bookman Old Style" pitchFamily="18" charset="0"/>
              </a:rPr>
              <a:t>de armazenamento de líquidos percolados; </a:t>
            </a:r>
            <a:endParaRPr lang="pt-BR" dirty="0" smtClean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pt-BR" dirty="0" smtClean="0">
                <a:latin typeface="Bookman Old Style" pitchFamily="18" charset="0"/>
              </a:rPr>
              <a:t>Sistema </a:t>
            </a:r>
            <a:r>
              <a:rPr lang="pt-BR" dirty="0">
                <a:latin typeface="Bookman Old Style" pitchFamily="18" charset="0"/>
              </a:rPr>
              <a:t>de drenagem e queima de gases; </a:t>
            </a:r>
            <a:endParaRPr lang="pt-BR" dirty="0" smtClean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pt-BR" dirty="0" smtClean="0">
                <a:latin typeface="Bookman Old Style" pitchFamily="18" charset="0"/>
              </a:rPr>
              <a:t>Sistema </a:t>
            </a:r>
            <a:r>
              <a:rPr lang="pt-BR" dirty="0">
                <a:latin typeface="Bookman Old Style" pitchFamily="18" charset="0"/>
              </a:rPr>
              <a:t>de drenagem superficial para águas pluviais; </a:t>
            </a:r>
            <a:endParaRPr lang="pt-BR" dirty="0" smtClean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pt-BR" dirty="0" smtClean="0">
                <a:latin typeface="Bookman Old Style" pitchFamily="18" charset="0"/>
              </a:rPr>
              <a:t>Sistema </a:t>
            </a:r>
            <a:r>
              <a:rPr lang="pt-BR" dirty="0">
                <a:latin typeface="Bookman Old Style" pitchFamily="18" charset="0"/>
              </a:rPr>
              <a:t>de monitoramento geotécnico </a:t>
            </a:r>
            <a:endParaRPr lang="pt-BR" dirty="0" smtClean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pt-BR" dirty="0" smtClean="0">
                <a:latin typeface="Bookman Old Style" pitchFamily="18" charset="0"/>
              </a:rPr>
              <a:t>Sistema </a:t>
            </a:r>
            <a:r>
              <a:rPr lang="pt-BR" dirty="0">
                <a:latin typeface="Bookman Old Style" pitchFamily="18" charset="0"/>
              </a:rPr>
              <a:t>de monitoramento de águas superficiais e águas subterrâneas. </a:t>
            </a:r>
          </a:p>
          <a:p>
            <a:pPr marL="285750" indent="-285750" algn="just">
              <a:buBlip>
                <a:blip r:embed="rId2"/>
              </a:buBlip>
            </a:pPr>
            <a:endParaRPr lang="pt-BR" dirty="0">
              <a:latin typeface="Bookman Old Style" pitchFamily="18" charset="0"/>
            </a:endParaRPr>
          </a:p>
          <a:p>
            <a:pPr algn="just"/>
            <a:r>
              <a:rPr lang="pt-BR" dirty="0" smtClean="0">
                <a:latin typeface="Bookman Old Style" pitchFamily="18" charset="0"/>
              </a:rPr>
              <a:t>A fase </a:t>
            </a:r>
            <a:r>
              <a:rPr lang="pt-BR" dirty="0">
                <a:latin typeface="Bookman Old Style" pitchFamily="18" charset="0"/>
              </a:rPr>
              <a:t>de ampliação do aterro também deverá contar com: </a:t>
            </a:r>
          </a:p>
          <a:p>
            <a:pPr marL="285750" indent="-285750" algn="just">
              <a:buBlip>
                <a:blip r:embed="rId2"/>
              </a:buBlip>
            </a:pPr>
            <a:endParaRPr lang="pt-BR" dirty="0" smtClean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pt-BR" dirty="0" smtClean="0">
                <a:latin typeface="Bookman Old Style" pitchFamily="18" charset="0"/>
              </a:rPr>
              <a:t>Controle </a:t>
            </a:r>
            <a:r>
              <a:rPr lang="pt-BR" dirty="0">
                <a:latin typeface="Bookman Old Style" pitchFamily="18" charset="0"/>
              </a:rPr>
              <a:t>de admissão de resíduos; 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pt-BR" dirty="0">
                <a:latin typeface="Bookman Old Style" pitchFamily="18" charset="0"/>
              </a:rPr>
              <a:t>Fechamento da gleba e vigilância permanente; 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pt-BR" dirty="0">
                <a:latin typeface="Bookman Old Style" pitchFamily="18" charset="0"/>
              </a:rPr>
              <a:t>Manutenção e limpeza das vias de acesso; </a:t>
            </a:r>
          </a:p>
          <a:p>
            <a:pPr marL="285750" indent="-285750" algn="just">
              <a:buBlip>
                <a:blip r:embed="rId2"/>
              </a:buBlip>
            </a:pPr>
            <a:r>
              <a:rPr lang="pt-BR" dirty="0">
                <a:latin typeface="Bookman Old Style" pitchFamily="18" charset="0"/>
              </a:rPr>
              <a:t>Cortina Vegetal. 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467475" cy="614362"/>
          </a:xfrm>
        </p:spPr>
        <p:txBody>
          <a:bodyPr/>
          <a:lstStyle/>
          <a:p>
            <a:r>
              <a:rPr lang="pt-BR" sz="3200" smtClean="0"/>
              <a:t>Sistemas de Proteção Ambiental</a:t>
            </a:r>
          </a:p>
        </p:txBody>
      </p:sp>
    </p:spTree>
    <p:extLst>
      <p:ext uri="{BB962C8B-B14F-4D97-AF65-F5344CB8AC3E}">
        <p14:creationId xmlns:p14="http://schemas.microsoft.com/office/powerpoint/2010/main" xmlns="" val="265487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2502" y="977152"/>
            <a:ext cx="3510957" cy="195290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9389" y="2537012"/>
            <a:ext cx="4384725" cy="387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tângulo 4"/>
          <p:cNvSpPr/>
          <p:nvPr/>
        </p:nvSpPr>
        <p:spPr>
          <a:xfrm>
            <a:off x="1712259" y="1676400"/>
            <a:ext cx="591670" cy="5468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592888" cy="614362"/>
          </a:xfrm>
        </p:spPr>
        <p:txBody>
          <a:bodyPr/>
          <a:lstStyle/>
          <a:p>
            <a:r>
              <a:rPr lang="pt-BR" sz="3000" dirty="0" smtClean="0"/>
              <a:t>Localização do Empreendimento</a:t>
            </a:r>
          </a:p>
        </p:txBody>
      </p:sp>
      <p:sp>
        <p:nvSpPr>
          <p:cNvPr id="2" name="Forma livre 1"/>
          <p:cNvSpPr/>
          <p:nvPr/>
        </p:nvSpPr>
        <p:spPr>
          <a:xfrm>
            <a:off x="1721224" y="1676400"/>
            <a:ext cx="6024282" cy="4742329"/>
          </a:xfrm>
          <a:custGeom>
            <a:avLst/>
            <a:gdLst>
              <a:gd name="connsiteX0" fmla="*/ 591670 w 6024282"/>
              <a:gd name="connsiteY0" fmla="*/ 0 h 4742329"/>
              <a:gd name="connsiteX1" fmla="*/ 6024282 w 6024282"/>
              <a:gd name="connsiteY1" fmla="*/ 851647 h 4742329"/>
              <a:gd name="connsiteX2" fmla="*/ 1676400 w 6024282"/>
              <a:gd name="connsiteY2" fmla="*/ 869576 h 4742329"/>
              <a:gd name="connsiteX3" fmla="*/ 1694329 w 6024282"/>
              <a:gd name="connsiteY3" fmla="*/ 4742329 h 4742329"/>
              <a:gd name="connsiteX4" fmla="*/ 0 w 6024282"/>
              <a:gd name="connsiteY4" fmla="*/ 546847 h 4742329"/>
              <a:gd name="connsiteX5" fmla="*/ 591670 w 6024282"/>
              <a:gd name="connsiteY5" fmla="*/ 555812 h 4742329"/>
              <a:gd name="connsiteX6" fmla="*/ 591670 w 6024282"/>
              <a:gd name="connsiteY6" fmla="*/ 0 h 4742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282" h="4742329">
                <a:moveTo>
                  <a:pt x="591670" y="0"/>
                </a:moveTo>
                <a:lnTo>
                  <a:pt x="6024282" y="851647"/>
                </a:lnTo>
                <a:lnTo>
                  <a:pt x="1676400" y="869576"/>
                </a:lnTo>
                <a:cubicBezTo>
                  <a:pt x="1682376" y="2160494"/>
                  <a:pt x="1688353" y="3451411"/>
                  <a:pt x="1694329" y="4742329"/>
                </a:cubicBezTo>
                <a:lnTo>
                  <a:pt x="0" y="546847"/>
                </a:lnTo>
                <a:lnTo>
                  <a:pt x="591670" y="555812"/>
                </a:lnTo>
                <a:lnTo>
                  <a:pt x="591670" y="0"/>
                </a:lnTo>
                <a:close/>
              </a:path>
            </a:pathLst>
          </a:custGeom>
          <a:solidFill>
            <a:schemeClr val="accent6">
              <a:lumMod val="40000"/>
              <a:lumOff val="60000"/>
              <a:alpha val="4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250599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smtClean="0"/>
              <a:t>Sistemas de Proteção Ambiental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2475" y="1420813"/>
            <a:ext cx="335915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5388" y="1420813"/>
            <a:ext cx="3362325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7963" y="4040188"/>
            <a:ext cx="3714750" cy="252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200" dirty="0" smtClean="0"/>
              <a:t>Sistemas de Proteção Ambiental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838" y="1244597"/>
            <a:ext cx="3579812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7287" y="1244598"/>
            <a:ext cx="3579813" cy="251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67288" y="3963987"/>
            <a:ext cx="3579812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146050" y="412903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t-BR" dirty="0" smtClean="0">
                <a:latin typeface="Bookman Old Style" pitchFamily="18" charset="0"/>
              </a:rPr>
              <a:t>Os </a:t>
            </a:r>
            <a:r>
              <a:rPr lang="pt-BR" dirty="0">
                <a:latin typeface="Bookman Old Style" pitchFamily="18" charset="0"/>
              </a:rPr>
              <a:t>líquidos </a:t>
            </a:r>
            <a:r>
              <a:rPr lang="pt-BR" dirty="0" smtClean="0">
                <a:latin typeface="Bookman Old Style" pitchFamily="18" charset="0"/>
              </a:rPr>
              <a:t>gerados na operação do empreendimento, </a:t>
            </a:r>
            <a:r>
              <a:rPr lang="pt-BR" dirty="0">
                <a:latin typeface="Bookman Old Style" pitchFamily="18" charset="0"/>
              </a:rPr>
              <a:t>serão armazenados no sistema de armazenamento de efluentes líquidos percolados e serão encaminhados para a Estação de Tratamento de Efluentes da Companhia de Saneamento de </a:t>
            </a:r>
            <a:r>
              <a:rPr lang="pt-BR" dirty="0" smtClean="0">
                <a:latin typeface="Bookman Old Style" pitchFamily="18" charset="0"/>
              </a:rPr>
              <a:t>Jundiaí.</a:t>
            </a:r>
            <a:endParaRPr lang="pt-BR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7475" y="1722438"/>
            <a:ext cx="8856663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467475" cy="614362"/>
          </a:xfrm>
        </p:spPr>
        <p:txBody>
          <a:bodyPr/>
          <a:lstStyle/>
          <a:p>
            <a:r>
              <a:rPr lang="pt-BR" sz="3200" dirty="0" smtClean="0"/>
              <a:t>Sistemas de Proteção Ambiental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467475" cy="614362"/>
          </a:xfrm>
        </p:spPr>
        <p:txBody>
          <a:bodyPr/>
          <a:lstStyle/>
          <a:p>
            <a:r>
              <a:rPr lang="pt-BR" sz="3200" dirty="0" smtClean="0"/>
              <a:t>Sistemas de Proteção Ambiental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388" y="1528082"/>
            <a:ext cx="2648503" cy="200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38451" y="1528082"/>
            <a:ext cx="2285999" cy="200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9871" y="1532705"/>
            <a:ext cx="1532192" cy="1996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16400" y="1532705"/>
            <a:ext cx="2132350" cy="2001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0150" y="3736619"/>
            <a:ext cx="8338400" cy="2460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9495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000" dirty="0" smtClean="0"/>
              <a:t>Programa de Monitoramento da Qualidade das águas Subterrâneas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401" y="1563075"/>
            <a:ext cx="3656966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401" y="4086225"/>
            <a:ext cx="3656966" cy="247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60532" y="1852181"/>
            <a:ext cx="4791075" cy="3829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5910" y="1114424"/>
            <a:ext cx="2745089" cy="5559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5220491" y="1920783"/>
            <a:ext cx="2932909" cy="2675030"/>
            <a:chOff x="5220491" y="1492158"/>
            <a:chExt cx="2932909" cy="2675030"/>
          </a:xfrm>
        </p:grpSpPr>
        <p:pic>
          <p:nvPicPr>
            <p:cNvPr id="71683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0016" y="1695450"/>
              <a:ext cx="2923384" cy="24717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684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0491" y="1492158"/>
              <a:ext cx="2923384" cy="2223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467475" cy="614362"/>
          </a:xfrm>
        </p:spPr>
        <p:txBody>
          <a:bodyPr/>
          <a:lstStyle/>
          <a:p>
            <a:r>
              <a:rPr lang="pt-BR" sz="3000" dirty="0" smtClean="0"/>
              <a:t>Programa de Monitoramento da Qualidade das águas Subterrâneas</a:t>
            </a:r>
          </a:p>
        </p:txBody>
      </p:sp>
    </p:spTree>
    <p:extLst>
      <p:ext uri="{BB962C8B-B14F-4D97-AF65-F5344CB8AC3E}">
        <p14:creationId xmlns:p14="http://schemas.microsoft.com/office/powerpoint/2010/main" xmlns="" val="372605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724" y="1062778"/>
            <a:ext cx="7458075" cy="5595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467475" cy="614362"/>
          </a:xfrm>
        </p:spPr>
        <p:txBody>
          <a:bodyPr/>
          <a:lstStyle/>
          <a:p>
            <a:r>
              <a:rPr lang="pt-BR" sz="3000" dirty="0" smtClean="0"/>
              <a:t>Programa de Monitoramento da Qualidade das águas Subterrâneas</a:t>
            </a:r>
          </a:p>
        </p:txBody>
      </p:sp>
    </p:spTree>
    <p:extLst>
      <p:ext uri="{BB962C8B-B14F-4D97-AF65-F5344CB8AC3E}">
        <p14:creationId xmlns:p14="http://schemas.microsoft.com/office/powerpoint/2010/main" xmlns="" val="340390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467475" cy="614362"/>
          </a:xfrm>
        </p:spPr>
        <p:txBody>
          <a:bodyPr/>
          <a:lstStyle/>
          <a:p>
            <a:r>
              <a:rPr lang="pt-BR" sz="3000" dirty="0" smtClean="0"/>
              <a:t>Programa de Monitoramento da Qualidade das Águas Superficiais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8356675"/>
              </p:ext>
            </p:extLst>
          </p:nvPr>
        </p:nvGraphicFramePr>
        <p:xfrm>
          <a:off x="457200" y="2546191"/>
          <a:ext cx="7844119" cy="17576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469445"/>
                <a:gridCol w="2326673"/>
                <a:gridCol w="3048001"/>
              </a:tblGrid>
              <a:tr h="180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pt-BR" sz="1000" dirty="0">
                          <a:effectLst/>
                        </a:rPr>
                        <a:t>ATIVIDADE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pt-BR" sz="1000">
                          <a:effectLst/>
                        </a:rPr>
                        <a:t>OBJETIVO</a:t>
                      </a:r>
                      <a:endParaRPr lang="pt-BR" sz="120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pt-BR" sz="1000" dirty="0">
                          <a:effectLst/>
                        </a:rPr>
                        <a:t>FREQUÊNCIA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80340"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Coleta de amostras das águas do Córrego sem denominação para análises laboratoriais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Verificar o padrão de qualidade das águas superficiais, antes e após o início da operação do aterro sanitário.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Listagem completa</a:t>
                      </a:r>
                      <a:endParaRPr lang="pt-BR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- Antes do início de operação do aterro</a:t>
                      </a:r>
                      <a:endParaRPr lang="pt-BR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- Anual durante os 2 primeiros anos do aterro</a:t>
                      </a:r>
                      <a:endParaRPr lang="pt-BR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- Sempre que seja constatada necessidade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18034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Listagem mínima</a:t>
                      </a:r>
                      <a:endParaRPr lang="pt-BR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Nos dois primeiros anos do aterro</a:t>
                      </a:r>
                      <a:endParaRPr lang="pt-BR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- Trimestral, a partir da 2ª amostragem</a:t>
                      </a:r>
                      <a:endParaRPr lang="pt-BR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A partir do segundo ano de operação do aterro</a:t>
                      </a:r>
                      <a:endParaRPr lang="pt-BR" sz="1200" dirty="0">
                        <a:effectLst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pt-BR" sz="1000" dirty="0">
                          <a:effectLst/>
                        </a:rPr>
                        <a:t>- Semestral</a:t>
                      </a:r>
                      <a:endParaRPr lang="pt-BR" sz="1200" dirty="0"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6628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1362075"/>
            <a:ext cx="8010525" cy="5186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467475" cy="614362"/>
          </a:xfrm>
        </p:spPr>
        <p:txBody>
          <a:bodyPr/>
          <a:lstStyle/>
          <a:p>
            <a:r>
              <a:rPr lang="pt-BR" sz="3000" dirty="0" smtClean="0"/>
              <a:t>Programa de Monitoramento da Qualidade das Águas Superficiais</a:t>
            </a:r>
          </a:p>
        </p:txBody>
      </p:sp>
    </p:spTree>
    <p:extLst>
      <p:ext uri="{BB962C8B-B14F-4D97-AF65-F5344CB8AC3E}">
        <p14:creationId xmlns:p14="http://schemas.microsoft.com/office/powerpoint/2010/main" xmlns="" val="323478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5285" y="1181100"/>
            <a:ext cx="2642378" cy="544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7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062163"/>
            <a:ext cx="3381375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467475" cy="614362"/>
          </a:xfrm>
        </p:spPr>
        <p:txBody>
          <a:bodyPr/>
          <a:lstStyle/>
          <a:p>
            <a:r>
              <a:rPr lang="pt-BR" sz="3000" dirty="0" smtClean="0"/>
              <a:t>Programa de Monitoramento da Qualidade das águas Superficiais</a:t>
            </a:r>
          </a:p>
        </p:txBody>
      </p:sp>
    </p:spTree>
    <p:extLst>
      <p:ext uri="{BB962C8B-B14F-4D97-AF65-F5344CB8AC3E}">
        <p14:creationId xmlns:p14="http://schemas.microsoft.com/office/powerpoint/2010/main" xmlns="" val="145119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 CGR Paulínia</a:t>
            </a:r>
            <a:endParaRPr lang="pt-BR" dirty="0"/>
          </a:p>
        </p:txBody>
      </p:sp>
      <p:sp>
        <p:nvSpPr>
          <p:cNvPr id="58" name="Espaço Reservado para Conteúdo 5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Picture 2" descr="F:\Internet\DSC_243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554348"/>
            <a:ext cx="9180512" cy="5331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reto 5"/>
          <p:cNvCxnSpPr/>
          <p:nvPr/>
        </p:nvCxnSpPr>
        <p:spPr>
          <a:xfrm rot="5400000">
            <a:off x="7893122" y="2863155"/>
            <a:ext cx="423098" cy="430337"/>
          </a:xfrm>
          <a:prstGeom prst="line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" name="Retângulo 11"/>
          <p:cNvSpPr>
            <a:spLocks noChangeArrowheads="1"/>
          </p:cNvSpPr>
          <p:nvPr/>
        </p:nvSpPr>
        <p:spPr bwMode="auto">
          <a:xfrm>
            <a:off x="7387444" y="2584709"/>
            <a:ext cx="1577901" cy="30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>
                <a:solidFill>
                  <a:schemeClr val="bg1"/>
                </a:solidFill>
              </a:rPr>
              <a:t>Viveiro de Mudas</a:t>
            </a:r>
          </a:p>
        </p:txBody>
      </p:sp>
      <p:cxnSp>
        <p:nvCxnSpPr>
          <p:cNvPr id="8" name="Conector reto 7"/>
          <p:cNvCxnSpPr/>
          <p:nvPr/>
        </p:nvCxnSpPr>
        <p:spPr>
          <a:xfrm>
            <a:off x="7530889" y="3360389"/>
            <a:ext cx="286891" cy="141033"/>
          </a:xfrm>
          <a:prstGeom prst="line">
            <a:avLst/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6813677" y="4840851"/>
            <a:ext cx="615843" cy="159785"/>
          </a:xfrm>
          <a:prstGeom prst="line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10800000" flipV="1">
            <a:off x="2510283" y="3430905"/>
            <a:ext cx="1864808" cy="401372"/>
          </a:xfrm>
          <a:prstGeom prst="line">
            <a:avLst/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rot="16200000" flipH="1">
            <a:off x="5427306" y="2891605"/>
            <a:ext cx="405860" cy="215168"/>
          </a:xfrm>
          <a:prstGeom prst="line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rot="5400000">
            <a:off x="3770270" y="2901429"/>
            <a:ext cx="564131" cy="71723"/>
          </a:xfrm>
          <a:prstGeom prst="line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tângulo 17"/>
          <p:cNvSpPr>
            <a:spLocks noChangeArrowheads="1"/>
          </p:cNvSpPr>
          <p:nvPr/>
        </p:nvSpPr>
        <p:spPr bwMode="auto">
          <a:xfrm>
            <a:off x="6598493" y="3423070"/>
            <a:ext cx="2193122" cy="302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Cooperativa de Reciclagem</a:t>
            </a:r>
          </a:p>
        </p:txBody>
      </p:sp>
      <p:sp>
        <p:nvSpPr>
          <p:cNvPr id="14" name="Elipse 13"/>
          <p:cNvSpPr/>
          <p:nvPr/>
        </p:nvSpPr>
        <p:spPr>
          <a:xfrm>
            <a:off x="5072066" y="3214686"/>
            <a:ext cx="1214446" cy="704241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5" name="Retângulo 19"/>
          <p:cNvSpPr>
            <a:spLocks noChangeArrowheads="1"/>
          </p:cNvSpPr>
          <p:nvPr/>
        </p:nvSpPr>
        <p:spPr bwMode="auto">
          <a:xfrm>
            <a:off x="4518537" y="4559167"/>
            <a:ext cx="2223417" cy="52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Unidade de Captação e</a:t>
            </a:r>
          </a:p>
          <a:p>
            <a:r>
              <a:rPr lang="pt-BR" sz="1400" b="1" dirty="0">
                <a:solidFill>
                  <a:schemeClr val="bg1"/>
                </a:solidFill>
              </a:rPr>
              <a:t>Queima de Biogás</a:t>
            </a:r>
          </a:p>
        </p:txBody>
      </p:sp>
      <p:sp>
        <p:nvSpPr>
          <p:cNvPr id="16" name="Retângulo 20"/>
          <p:cNvSpPr>
            <a:spLocks noChangeArrowheads="1"/>
          </p:cNvSpPr>
          <p:nvPr/>
        </p:nvSpPr>
        <p:spPr bwMode="auto">
          <a:xfrm>
            <a:off x="3370970" y="1597480"/>
            <a:ext cx="1434455" cy="962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Unidade de</a:t>
            </a:r>
          </a:p>
          <a:p>
            <a:r>
              <a:rPr lang="pt-BR" sz="1400" b="1" dirty="0" err="1">
                <a:solidFill>
                  <a:schemeClr val="bg1"/>
                </a:solidFill>
              </a:rPr>
              <a:t>Britagem</a:t>
            </a:r>
            <a:r>
              <a:rPr lang="pt-BR" sz="1400" b="1" dirty="0">
                <a:solidFill>
                  <a:schemeClr val="bg1"/>
                </a:solidFill>
              </a:rPr>
              <a:t> de</a:t>
            </a:r>
          </a:p>
          <a:p>
            <a:r>
              <a:rPr lang="pt-BR" sz="1400" b="1" dirty="0">
                <a:solidFill>
                  <a:schemeClr val="bg1"/>
                </a:solidFill>
              </a:rPr>
              <a:t>Inertes da</a:t>
            </a:r>
          </a:p>
          <a:p>
            <a:r>
              <a:rPr lang="pt-BR" sz="1400" b="1" dirty="0">
                <a:solidFill>
                  <a:schemeClr val="bg1"/>
                </a:solidFill>
              </a:rPr>
              <a:t>Construção </a:t>
            </a:r>
            <a:r>
              <a:rPr lang="pt-BR" sz="1400" b="1" dirty="0" smtClean="0">
                <a:solidFill>
                  <a:schemeClr val="bg1"/>
                </a:solidFill>
              </a:rPr>
              <a:t>Civil</a:t>
            </a:r>
            <a:endParaRPr lang="pt-BR" sz="1400" b="1" dirty="0">
              <a:solidFill>
                <a:schemeClr val="bg1"/>
              </a:solidFill>
            </a:endParaRPr>
          </a:p>
        </p:txBody>
      </p:sp>
      <p:sp>
        <p:nvSpPr>
          <p:cNvPr id="17" name="Retângulo 21"/>
          <p:cNvSpPr>
            <a:spLocks noChangeArrowheads="1"/>
          </p:cNvSpPr>
          <p:nvPr/>
        </p:nvSpPr>
        <p:spPr bwMode="auto">
          <a:xfrm>
            <a:off x="1147555" y="3501422"/>
            <a:ext cx="149561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</a:rPr>
              <a:t>Unidade</a:t>
            </a:r>
          </a:p>
          <a:p>
            <a:pPr algn="ctr"/>
            <a:r>
              <a:rPr lang="pt-BR" sz="1400" b="1" dirty="0" err="1">
                <a:solidFill>
                  <a:schemeClr val="bg1"/>
                </a:solidFill>
              </a:rPr>
              <a:t>Biorremediação</a:t>
            </a:r>
            <a:endParaRPr lang="pt-BR" sz="1400" b="1" dirty="0">
              <a:solidFill>
                <a:schemeClr val="bg1"/>
              </a:solidFill>
            </a:endParaRPr>
          </a:p>
          <a:p>
            <a:pPr algn="ctr"/>
            <a:r>
              <a:rPr lang="pt-BR" sz="1400" b="1" dirty="0">
                <a:solidFill>
                  <a:schemeClr val="bg1"/>
                </a:solidFill>
              </a:rPr>
              <a:t>Armazenamento </a:t>
            </a:r>
          </a:p>
        </p:txBody>
      </p:sp>
      <p:sp>
        <p:nvSpPr>
          <p:cNvPr id="18" name="Retângulo 22"/>
          <p:cNvSpPr>
            <a:spLocks noChangeArrowheads="1"/>
          </p:cNvSpPr>
          <p:nvPr/>
        </p:nvSpPr>
        <p:spPr bwMode="auto">
          <a:xfrm>
            <a:off x="3442692" y="3642454"/>
            <a:ext cx="2438574" cy="304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Disposição de Resíduos</a:t>
            </a:r>
          </a:p>
        </p:txBody>
      </p:sp>
      <p:cxnSp>
        <p:nvCxnSpPr>
          <p:cNvPr id="19" name="Conector reto 18"/>
          <p:cNvCxnSpPr/>
          <p:nvPr/>
        </p:nvCxnSpPr>
        <p:spPr>
          <a:xfrm rot="10800000">
            <a:off x="1000101" y="3000372"/>
            <a:ext cx="577781" cy="543742"/>
          </a:xfrm>
          <a:prstGeom prst="line">
            <a:avLst/>
          </a:prstGeom>
          <a:ln w="38100">
            <a:solidFill>
              <a:srgbClr val="FFFF00"/>
            </a:solidFill>
            <a:headEnd type="none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" name="Retângulo 26"/>
          <p:cNvSpPr>
            <a:spLocks noChangeArrowheads="1"/>
          </p:cNvSpPr>
          <p:nvPr/>
        </p:nvSpPr>
        <p:spPr bwMode="auto">
          <a:xfrm>
            <a:off x="5235761" y="2302643"/>
            <a:ext cx="2079959" cy="517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Laboratório de </a:t>
            </a:r>
          </a:p>
          <a:p>
            <a:r>
              <a:rPr lang="pt-BR" sz="1400" b="1" dirty="0">
                <a:solidFill>
                  <a:schemeClr val="bg1"/>
                </a:solidFill>
              </a:rPr>
              <a:t>Análise de Cargas</a:t>
            </a:r>
          </a:p>
        </p:txBody>
      </p:sp>
      <p:cxnSp>
        <p:nvCxnSpPr>
          <p:cNvPr id="21" name="Conector reto 20"/>
          <p:cNvCxnSpPr/>
          <p:nvPr/>
        </p:nvCxnSpPr>
        <p:spPr>
          <a:xfrm rot="5400000" flipH="1" flipV="1">
            <a:off x="6207637" y="2828501"/>
            <a:ext cx="423098" cy="358613"/>
          </a:xfrm>
          <a:prstGeom prst="line">
            <a:avLst/>
          </a:prstGeom>
          <a:ln w="38100"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grpSp>
        <p:nvGrpSpPr>
          <p:cNvPr id="4" name="Grupo 44"/>
          <p:cNvGrpSpPr>
            <a:grpSpLocks/>
          </p:cNvGrpSpPr>
          <p:nvPr/>
        </p:nvGrpSpPr>
        <p:grpSpPr bwMode="auto">
          <a:xfrm>
            <a:off x="2008237" y="3078324"/>
            <a:ext cx="358614" cy="423098"/>
            <a:chOff x="71406" y="5206366"/>
            <a:chExt cx="357190" cy="428628"/>
          </a:xfrm>
        </p:grpSpPr>
        <p:sp>
          <p:nvSpPr>
            <p:cNvPr id="63" name="Elipse 62"/>
            <p:cNvSpPr/>
            <p:nvPr/>
          </p:nvSpPr>
          <p:spPr>
            <a:xfrm>
              <a:off x="71406" y="5206366"/>
              <a:ext cx="357190" cy="428628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4" name="CaixaDeTexto 46"/>
            <p:cNvSpPr txBox="1">
              <a:spLocks noChangeArrowheads="1"/>
            </p:cNvSpPr>
            <p:nvPr/>
          </p:nvSpPr>
          <p:spPr bwMode="auto">
            <a:xfrm>
              <a:off x="142844" y="5206366"/>
              <a:ext cx="7143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2000" b="1" dirty="0"/>
                <a:t>1</a:t>
              </a:r>
            </a:p>
          </p:txBody>
        </p:sp>
      </p:grpSp>
      <p:grpSp>
        <p:nvGrpSpPr>
          <p:cNvPr id="22" name="Grupo 53"/>
          <p:cNvGrpSpPr>
            <a:grpSpLocks/>
          </p:cNvGrpSpPr>
          <p:nvPr/>
        </p:nvGrpSpPr>
        <p:grpSpPr bwMode="auto">
          <a:xfrm>
            <a:off x="5786446" y="3429000"/>
            <a:ext cx="358614" cy="357190"/>
            <a:chOff x="142844" y="4277672"/>
            <a:chExt cx="357190" cy="437212"/>
          </a:xfrm>
        </p:grpSpPr>
        <p:sp>
          <p:nvSpPr>
            <p:cNvPr id="61" name="Elipse 60"/>
            <p:cNvSpPr/>
            <p:nvPr/>
          </p:nvSpPr>
          <p:spPr>
            <a:xfrm>
              <a:off x="142844" y="4285622"/>
              <a:ext cx="357190" cy="429262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62" name="CaixaDeTexto 55"/>
            <p:cNvSpPr txBox="1">
              <a:spLocks noChangeArrowheads="1"/>
            </p:cNvSpPr>
            <p:nvPr/>
          </p:nvSpPr>
          <p:spPr bwMode="auto">
            <a:xfrm>
              <a:off x="214282" y="4277672"/>
              <a:ext cx="7143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2000" b="1" dirty="0"/>
                <a:t>7</a:t>
              </a:r>
            </a:p>
          </p:txBody>
        </p:sp>
      </p:grpSp>
      <p:grpSp>
        <p:nvGrpSpPr>
          <p:cNvPr id="23" name="Grupo 77"/>
          <p:cNvGrpSpPr/>
          <p:nvPr/>
        </p:nvGrpSpPr>
        <p:grpSpPr>
          <a:xfrm>
            <a:off x="7560422" y="5588084"/>
            <a:ext cx="1620060" cy="1300229"/>
            <a:chOff x="7560422" y="5588084"/>
            <a:chExt cx="1620060" cy="1300229"/>
          </a:xfrm>
        </p:grpSpPr>
        <p:pic>
          <p:nvPicPr>
            <p:cNvPr id="57" name="Picture 9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7560422" y="5588084"/>
              <a:ext cx="1620060" cy="1300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4" name="Grupo 62"/>
            <p:cNvGrpSpPr>
              <a:grpSpLocks/>
            </p:cNvGrpSpPr>
            <p:nvPr/>
          </p:nvGrpSpPr>
          <p:grpSpPr bwMode="auto">
            <a:xfrm>
              <a:off x="8495161" y="6286521"/>
              <a:ext cx="342676" cy="427313"/>
              <a:chOff x="-71718" y="4221438"/>
              <a:chExt cx="357315" cy="493032"/>
            </a:xfrm>
          </p:grpSpPr>
          <p:sp>
            <p:nvSpPr>
              <p:cNvPr id="42" name="Elipse 41"/>
              <p:cNvSpPr/>
              <p:nvPr/>
            </p:nvSpPr>
            <p:spPr>
              <a:xfrm>
                <a:off x="-71718" y="4285966"/>
                <a:ext cx="357315" cy="42850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43" name="CaixaDeTexto 64"/>
              <p:cNvSpPr txBox="1">
                <a:spLocks noChangeArrowheads="1"/>
              </p:cNvSpPr>
              <p:nvPr/>
            </p:nvSpPr>
            <p:spPr bwMode="auto">
              <a:xfrm>
                <a:off x="8954" y="4221438"/>
                <a:ext cx="7143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2000" b="1" dirty="0"/>
                  <a:t>6</a:t>
                </a:r>
              </a:p>
            </p:txBody>
          </p:sp>
        </p:grpSp>
      </p:grpSp>
      <p:sp>
        <p:nvSpPr>
          <p:cNvPr id="25" name="Elipse 24"/>
          <p:cNvSpPr/>
          <p:nvPr/>
        </p:nvSpPr>
        <p:spPr>
          <a:xfrm>
            <a:off x="4590256" y="1746348"/>
            <a:ext cx="358614" cy="39676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6" name="CaixaDeTexto 68"/>
          <p:cNvSpPr txBox="1">
            <a:spLocks noChangeArrowheads="1"/>
          </p:cNvSpPr>
          <p:nvPr/>
        </p:nvSpPr>
        <p:spPr bwMode="auto">
          <a:xfrm>
            <a:off x="4661979" y="1738513"/>
            <a:ext cx="71722" cy="39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 dirty="0"/>
              <a:t>2</a:t>
            </a:r>
          </a:p>
        </p:txBody>
      </p:sp>
      <p:sp>
        <p:nvSpPr>
          <p:cNvPr id="27" name="Elipse 26"/>
          <p:cNvSpPr/>
          <p:nvPr/>
        </p:nvSpPr>
        <p:spPr>
          <a:xfrm>
            <a:off x="6670216" y="2098929"/>
            <a:ext cx="358613" cy="42309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28" name="CaixaDeTexto 70"/>
          <p:cNvSpPr txBox="1">
            <a:spLocks noChangeArrowheads="1"/>
          </p:cNvSpPr>
          <p:nvPr/>
        </p:nvSpPr>
        <p:spPr bwMode="auto">
          <a:xfrm>
            <a:off x="6741939" y="2091095"/>
            <a:ext cx="71723" cy="39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/>
              <a:t>3</a:t>
            </a:r>
          </a:p>
        </p:txBody>
      </p:sp>
      <p:sp>
        <p:nvSpPr>
          <p:cNvPr id="29" name="Elipse 28"/>
          <p:cNvSpPr/>
          <p:nvPr/>
        </p:nvSpPr>
        <p:spPr>
          <a:xfrm>
            <a:off x="8032948" y="2105198"/>
            <a:ext cx="358614" cy="39510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0" name="CaixaDeTexto 72"/>
          <p:cNvSpPr txBox="1">
            <a:spLocks noChangeArrowheads="1"/>
          </p:cNvSpPr>
          <p:nvPr/>
        </p:nvSpPr>
        <p:spPr bwMode="auto">
          <a:xfrm>
            <a:off x="8032948" y="2097363"/>
            <a:ext cx="215169" cy="39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/>
              <a:t>4</a:t>
            </a:r>
          </a:p>
        </p:txBody>
      </p:sp>
      <p:sp>
        <p:nvSpPr>
          <p:cNvPr id="31" name="Elipse 30"/>
          <p:cNvSpPr/>
          <p:nvPr/>
        </p:nvSpPr>
        <p:spPr>
          <a:xfrm>
            <a:off x="7817780" y="3685745"/>
            <a:ext cx="358613" cy="3580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2" name="CaixaDeTexto 74"/>
          <p:cNvSpPr txBox="1">
            <a:spLocks noChangeArrowheads="1"/>
          </p:cNvSpPr>
          <p:nvPr/>
        </p:nvSpPr>
        <p:spPr bwMode="auto">
          <a:xfrm>
            <a:off x="7889503" y="3677050"/>
            <a:ext cx="71723" cy="39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 dirty="0"/>
              <a:t>5</a:t>
            </a:r>
          </a:p>
        </p:txBody>
      </p:sp>
      <p:sp>
        <p:nvSpPr>
          <p:cNvPr id="33" name="Elipse 32"/>
          <p:cNvSpPr/>
          <p:nvPr/>
        </p:nvSpPr>
        <p:spPr>
          <a:xfrm>
            <a:off x="6383325" y="4418134"/>
            <a:ext cx="358613" cy="368188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4" name="CaixaDeTexto 76"/>
          <p:cNvSpPr txBox="1">
            <a:spLocks noChangeArrowheads="1"/>
          </p:cNvSpPr>
          <p:nvPr/>
        </p:nvSpPr>
        <p:spPr bwMode="auto">
          <a:xfrm>
            <a:off x="6429388" y="4391430"/>
            <a:ext cx="143446" cy="394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2000" b="1" dirty="0"/>
              <a:t>6</a:t>
            </a:r>
            <a:endParaRPr lang="pt-BR" sz="2000" dirty="0"/>
          </a:p>
        </p:txBody>
      </p:sp>
      <p:cxnSp>
        <p:nvCxnSpPr>
          <p:cNvPr id="66" name="Conector de seta reta 65"/>
          <p:cNvCxnSpPr/>
          <p:nvPr/>
        </p:nvCxnSpPr>
        <p:spPr>
          <a:xfrm>
            <a:off x="11072858" y="5286388"/>
            <a:ext cx="9144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upo 70"/>
          <p:cNvGrpSpPr/>
          <p:nvPr/>
        </p:nvGrpSpPr>
        <p:grpSpPr>
          <a:xfrm>
            <a:off x="1428728" y="5572140"/>
            <a:ext cx="2126368" cy="1357323"/>
            <a:chOff x="1428728" y="4786324"/>
            <a:chExt cx="2126368" cy="1300229"/>
          </a:xfrm>
        </p:grpSpPr>
        <p:pic>
          <p:nvPicPr>
            <p:cNvPr id="70" name="Picture 10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1428728" y="4786324"/>
              <a:ext cx="2126368" cy="1300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6" name="Grupo 47"/>
            <p:cNvGrpSpPr>
              <a:grpSpLocks/>
            </p:cNvGrpSpPr>
            <p:nvPr/>
          </p:nvGrpSpPr>
          <p:grpSpPr bwMode="auto">
            <a:xfrm>
              <a:off x="2857488" y="5500702"/>
              <a:ext cx="342675" cy="378969"/>
              <a:chOff x="142274" y="4277672"/>
              <a:chExt cx="357314" cy="437253"/>
            </a:xfrm>
          </p:grpSpPr>
          <p:sp>
            <p:nvSpPr>
              <p:cNvPr id="50" name="Elipse 49"/>
              <p:cNvSpPr/>
              <p:nvPr/>
            </p:nvSpPr>
            <p:spPr>
              <a:xfrm>
                <a:off x="142274" y="4286422"/>
                <a:ext cx="357314" cy="42850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1" name="CaixaDeTexto 49"/>
              <p:cNvSpPr txBox="1">
                <a:spLocks noChangeArrowheads="1"/>
              </p:cNvSpPr>
              <p:nvPr/>
            </p:nvSpPr>
            <p:spPr bwMode="auto">
              <a:xfrm>
                <a:off x="214282" y="4277672"/>
                <a:ext cx="7143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2000" b="1" dirty="0"/>
                  <a:t>2</a:t>
                </a:r>
              </a:p>
            </p:txBody>
          </p:sp>
        </p:grpSp>
      </p:grpSp>
      <p:grpSp>
        <p:nvGrpSpPr>
          <p:cNvPr id="37" name="Grupo 68"/>
          <p:cNvGrpSpPr/>
          <p:nvPr/>
        </p:nvGrpSpPr>
        <p:grpSpPr>
          <a:xfrm>
            <a:off x="0" y="5572140"/>
            <a:ext cx="1687593" cy="1357322"/>
            <a:chOff x="0" y="5588084"/>
            <a:chExt cx="1687593" cy="1341378"/>
          </a:xfrm>
        </p:grpSpPr>
        <p:pic>
          <p:nvPicPr>
            <p:cNvPr id="68" name="Picture 2" descr="C:\ESTRE\CLASSE 1\Bio5.jpg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0" y="5588084"/>
              <a:ext cx="1687593" cy="1341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8" name="Grupo 35"/>
            <p:cNvGrpSpPr>
              <a:grpSpLocks/>
            </p:cNvGrpSpPr>
            <p:nvPr/>
          </p:nvGrpSpPr>
          <p:grpSpPr bwMode="auto">
            <a:xfrm>
              <a:off x="1233631" y="6337091"/>
              <a:ext cx="342676" cy="378309"/>
              <a:chOff x="71852" y="4199764"/>
              <a:chExt cx="357315" cy="436491"/>
            </a:xfrm>
          </p:grpSpPr>
          <p:sp>
            <p:nvSpPr>
              <p:cNvPr id="52" name="Elipse 37"/>
              <p:cNvSpPr/>
              <p:nvPr/>
            </p:nvSpPr>
            <p:spPr>
              <a:xfrm>
                <a:off x="71852" y="4209560"/>
                <a:ext cx="357315" cy="426695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3" name="CaixaDeTexto 38"/>
              <p:cNvSpPr txBox="1">
                <a:spLocks noChangeArrowheads="1"/>
              </p:cNvSpPr>
              <p:nvPr/>
            </p:nvSpPr>
            <p:spPr bwMode="auto">
              <a:xfrm>
                <a:off x="142844" y="4199764"/>
                <a:ext cx="7143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2000" b="1" dirty="0"/>
                  <a:t>1</a:t>
                </a:r>
              </a:p>
            </p:txBody>
          </p:sp>
        </p:grpSp>
      </p:grpSp>
      <p:grpSp>
        <p:nvGrpSpPr>
          <p:cNvPr id="39" name="Grupo 72"/>
          <p:cNvGrpSpPr/>
          <p:nvPr/>
        </p:nvGrpSpPr>
        <p:grpSpPr>
          <a:xfrm>
            <a:off x="3416568" y="5572140"/>
            <a:ext cx="1012556" cy="1314517"/>
            <a:chOff x="3416568" y="5572140"/>
            <a:chExt cx="1012556" cy="1314517"/>
          </a:xfrm>
        </p:grpSpPr>
        <p:pic>
          <p:nvPicPr>
            <p:cNvPr id="72" name="Picture 7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3416568" y="5572140"/>
              <a:ext cx="1012556" cy="13145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0" name="Grupo 50"/>
            <p:cNvGrpSpPr>
              <a:grpSpLocks/>
            </p:cNvGrpSpPr>
            <p:nvPr/>
          </p:nvGrpSpPr>
          <p:grpSpPr bwMode="auto">
            <a:xfrm>
              <a:off x="4041975" y="6342699"/>
              <a:ext cx="342676" cy="378969"/>
              <a:chOff x="142645" y="4277672"/>
              <a:chExt cx="357315" cy="437253"/>
            </a:xfrm>
          </p:grpSpPr>
          <p:sp>
            <p:nvSpPr>
              <p:cNvPr id="48" name="Elipse 47"/>
              <p:cNvSpPr/>
              <p:nvPr/>
            </p:nvSpPr>
            <p:spPr>
              <a:xfrm>
                <a:off x="142645" y="4286422"/>
                <a:ext cx="357315" cy="42850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49" name="CaixaDeTexto 52"/>
              <p:cNvSpPr txBox="1">
                <a:spLocks noChangeArrowheads="1"/>
              </p:cNvSpPr>
              <p:nvPr/>
            </p:nvSpPr>
            <p:spPr bwMode="auto">
              <a:xfrm>
                <a:off x="214282" y="4277672"/>
                <a:ext cx="7143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2000" b="1" dirty="0"/>
                  <a:t>3</a:t>
                </a:r>
              </a:p>
            </p:txBody>
          </p:sp>
        </p:grpSp>
      </p:grpSp>
      <p:grpSp>
        <p:nvGrpSpPr>
          <p:cNvPr id="41" name="Grupo 74"/>
          <p:cNvGrpSpPr/>
          <p:nvPr/>
        </p:nvGrpSpPr>
        <p:grpSpPr>
          <a:xfrm>
            <a:off x="4429124" y="5557795"/>
            <a:ext cx="1469346" cy="1300229"/>
            <a:chOff x="4429124" y="5557795"/>
            <a:chExt cx="1469346" cy="1300229"/>
          </a:xfrm>
        </p:grpSpPr>
        <p:pic>
          <p:nvPicPr>
            <p:cNvPr id="74" name="Picture 4"/>
            <p:cNvPicPr>
              <a:picLocks noChangeAspect="1" noChangeArrowheads="1"/>
            </p:cNvPicPr>
            <p:nvPr/>
          </p:nvPicPr>
          <p:blipFill>
            <a:blip r:embed="rId7" cstate="email"/>
            <a:srcRect/>
            <a:stretch>
              <a:fillRect/>
            </a:stretch>
          </p:blipFill>
          <p:spPr bwMode="auto">
            <a:xfrm>
              <a:off x="4429124" y="5557795"/>
              <a:ext cx="1469346" cy="1300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4" name="Grupo 38"/>
            <p:cNvGrpSpPr>
              <a:grpSpLocks/>
            </p:cNvGrpSpPr>
            <p:nvPr/>
          </p:nvGrpSpPr>
          <p:grpSpPr bwMode="auto">
            <a:xfrm>
              <a:off x="5400685" y="6342700"/>
              <a:ext cx="343057" cy="394822"/>
              <a:chOff x="142844" y="4277673"/>
              <a:chExt cx="357712" cy="455544"/>
            </a:xfrm>
          </p:grpSpPr>
          <p:sp>
            <p:nvSpPr>
              <p:cNvPr id="46" name="Elipse 45"/>
              <p:cNvSpPr/>
              <p:nvPr/>
            </p:nvSpPr>
            <p:spPr>
              <a:xfrm>
                <a:off x="143241" y="4286422"/>
                <a:ext cx="357315" cy="428503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47" name="CaixaDeTexto 58"/>
              <p:cNvSpPr txBox="1">
                <a:spLocks noChangeArrowheads="1"/>
              </p:cNvSpPr>
              <p:nvPr/>
            </p:nvSpPr>
            <p:spPr bwMode="auto">
              <a:xfrm>
                <a:off x="142844" y="4277673"/>
                <a:ext cx="214314" cy="4555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2000" b="1" dirty="0"/>
                  <a:t>4</a:t>
                </a:r>
                <a:endParaRPr lang="pt-BR" sz="2000" dirty="0"/>
              </a:p>
            </p:txBody>
          </p:sp>
        </p:grpSp>
      </p:grpSp>
      <p:grpSp>
        <p:nvGrpSpPr>
          <p:cNvPr id="55" name="Grupo 76"/>
          <p:cNvGrpSpPr/>
          <p:nvPr/>
        </p:nvGrpSpPr>
        <p:grpSpPr>
          <a:xfrm>
            <a:off x="5857884" y="5572140"/>
            <a:ext cx="1857388" cy="1300229"/>
            <a:chOff x="5857884" y="5572140"/>
            <a:chExt cx="1857388" cy="1300229"/>
          </a:xfrm>
        </p:grpSpPr>
        <p:pic>
          <p:nvPicPr>
            <p:cNvPr id="76" name="Picture 6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5857884" y="5572140"/>
              <a:ext cx="1857388" cy="1300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6" name="Grupo 59"/>
            <p:cNvGrpSpPr>
              <a:grpSpLocks/>
            </p:cNvGrpSpPr>
            <p:nvPr/>
          </p:nvGrpSpPr>
          <p:grpSpPr bwMode="auto">
            <a:xfrm>
              <a:off x="7124460" y="6335259"/>
              <a:ext cx="342676" cy="378575"/>
              <a:chOff x="142100" y="4277672"/>
              <a:chExt cx="357315" cy="436798"/>
            </a:xfrm>
          </p:grpSpPr>
          <p:sp>
            <p:nvSpPr>
              <p:cNvPr id="44" name="Elipse 43"/>
              <p:cNvSpPr/>
              <p:nvPr/>
            </p:nvSpPr>
            <p:spPr>
              <a:xfrm>
                <a:off x="142100" y="4285966"/>
                <a:ext cx="357315" cy="428504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45" name="CaixaDeTexto 61"/>
              <p:cNvSpPr txBox="1">
                <a:spLocks noChangeArrowheads="1"/>
              </p:cNvSpPr>
              <p:nvPr/>
            </p:nvSpPr>
            <p:spPr bwMode="auto">
              <a:xfrm>
                <a:off x="214282" y="4277672"/>
                <a:ext cx="71438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2000" b="1" dirty="0"/>
                  <a:t>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73653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 animBg="1"/>
      <p:bldP spid="15" grpId="0"/>
      <p:bldP spid="16" grpId="0"/>
      <p:bldP spid="17" grpId="0"/>
      <p:bldP spid="18" grpId="0"/>
      <p:bldP spid="20" grpId="0"/>
      <p:bldP spid="25" grpId="0" animBg="1"/>
      <p:bldP spid="26" grpId="0"/>
      <p:bldP spid="27" grpId="0" animBg="1"/>
      <p:bldP spid="28" grpId="0"/>
      <p:bldP spid="29" grpId="0" animBg="1"/>
      <p:bldP spid="30" grpId="0"/>
      <p:bldP spid="31" grpId="0" animBg="1"/>
      <p:bldP spid="32" grpId="0"/>
      <p:bldP spid="33" grpId="0" animBg="1"/>
      <p:bldP spid="3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Conclusões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133350" y="1261825"/>
            <a:ext cx="885825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Blip>
                <a:blip r:embed="rId2"/>
              </a:buBlip>
            </a:pPr>
            <a:r>
              <a:rPr lang="pt-BR" dirty="0">
                <a:latin typeface="Bookman Old Style" pitchFamily="18" charset="0"/>
              </a:rPr>
              <a:t>O desenvolvimento do diagnóstico ambiental para a ampliação do </a:t>
            </a:r>
            <a:r>
              <a:rPr lang="pt-BR" dirty="0" smtClean="0">
                <a:latin typeface="Bookman Old Style" pitchFamily="18" charset="0"/>
              </a:rPr>
              <a:t>aterro sanitário </a:t>
            </a:r>
            <a:r>
              <a:rPr lang="pt-BR" dirty="0">
                <a:latin typeface="Bookman Old Style" pitchFamily="18" charset="0"/>
              </a:rPr>
              <a:t>do CGR-PAULÍNIA, indica que a área selecionada </a:t>
            </a:r>
            <a:r>
              <a:rPr lang="pt-BR" dirty="0" smtClean="0">
                <a:latin typeface="Bookman Old Style" pitchFamily="18" charset="0"/>
              </a:rPr>
              <a:t>APRESENTA CONDIÇÕES DE RECEPCIONAR O NOVO SISTEMA DE DISPOSIÇÃO FINAL DE RESÍDUOS, </a:t>
            </a:r>
            <a:r>
              <a:rPr lang="pt-BR" dirty="0">
                <a:latin typeface="Bookman Old Style" pitchFamily="18" charset="0"/>
              </a:rPr>
              <a:t>sem que ocorram alterações significativas em sua </a:t>
            </a:r>
            <a:r>
              <a:rPr lang="pt-BR" dirty="0" smtClean="0">
                <a:latin typeface="Bookman Old Style" pitchFamily="18" charset="0"/>
              </a:rPr>
              <a:t>qualidade ambiental atual;</a:t>
            </a:r>
          </a:p>
          <a:p>
            <a:pPr marL="285750" indent="-285750" algn="just">
              <a:buBlip>
                <a:blip r:embed="rId2"/>
              </a:buBlip>
            </a:pPr>
            <a:endParaRPr lang="pt-BR" dirty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pt-BR" dirty="0" smtClean="0">
                <a:latin typeface="Bookman Old Style" pitchFamily="18" charset="0"/>
              </a:rPr>
              <a:t>De acordo </a:t>
            </a:r>
            <a:r>
              <a:rPr lang="pt-BR" dirty="0">
                <a:latin typeface="Bookman Old Style" pitchFamily="18" charset="0"/>
              </a:rPr>
              <a:t>com os resultados do diagnóstico ambiental realizado, </a:t>
            </a:r>
            <a:r>
              <a:rPr lang="pt-BR" dirty="0" smtClean="0">
                <a:latin typeface="Bookman Old Style" pitchFamily="18" charset="0"/>
              </a:rPr>
              <a:t>foi possível </a:t>
            </a:r>
            <a:r>
              <a:rPr lang="pt-BR" dirty="0">
                <a:latin typeface="Bookman Old Style" pitchFamily="18" charset="0"/>
              </a:rPr>
              <a:t>condicionar as </a:t>
            </a:r>
            <a:r>
              <a:rPr lang="pt-BR" dirty="0" smtClean="0">
                <a:latin typeface="Bookman Old Style" pitchFamily="18" charset="0"/>
              </a:rPr>
              <a:t>CARACTERÍSTICAS TECNOLÓGICAS DOS SISTEMAS DE PROTEÇÃO AMBIENTAL </a:t>
            </a:r>
            <a:r>
              <a:rPr lang="pt-BR" dirty="0">
                <a:latin typeface="Bookman Old Style" pitchFamily="18" charset="0"/>
              </a:rPr>
              <a:t>que serão implantados no aterro sanitário do CGR-PAULÍNIA, </a:t>
            </a:r>
            <a:r>
              <a:rPr lang="pt-BR" dirty="0" smtClean="0">
                <a:latin typeface="Bookman Old Style" pitchFamily="18" charset="0"/>
              </a:rPr>
              <a:t>de modo </a:t>
            </a:r>
            <a:r>
              <a:rPr lang="pt-BR" dirty="0">
                <a:latin typeface="Bookman Old Style" pitchFamily="18" charset="0"/>
              </a:rPr>
              <a:t>que o empreendimento </a:t>
            </a:r>
            <a:r>
              <a:rPr lang="pt-BR" dirty="0" smtClean="0">
                <a:latin typeface="Bookman Old Style" pitchFamily="18" charset="0"/>
              </a:rPr>
              <a:t>NÃO PROMOVA ALTERAÇÕES NEGATIVAS SIGNIFICATIVAS NA QUALIDADE AMBIENTAL DA REGIÃO SOB INFLUÊNCIA; </a:t>
            </a:r>
            <a:endParaRPr lang="pt-BR" dirty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endParaRPr lang="pt-BR" dirty="0" smtClean="0">
              <a:latin typeface="Bookman Old Style" pitchFamily="18" charset="0"/>
            </a:endParaRPr>
          </a:p>
          <a:p>
            <a:pPr marL="285750" indent="-285750" algn="just">
              <a:buBlip>
                <a:blip r:embed="rId2"/>
              </a:buBlip>
            </a:pPr>
            <a:r>
              <a:rPr lang="pt-BR" dirty="0" smtClean="0">
                <a:latin typeface="Bookman Old Style" pitchFamily="18" charset="0"/>
              </a:rPr>
              <a:t>O condicionamento </a:t>
            </a:r>
            <a:r>
              <a:rPr lang="pt-BR" dirty="0">
                <a:latin typeface="Bookman Old Style" pitchFamily="18" charset="0"/>
              </a:rPr>
              <a:t>das características tecnológicas do empreendimento </a:t>
            </a:r>
            <a:r>
              <a:rPr lang="pt-BR" dirty="0" smtClean="0">
                <a:latin typeface="Bookman Old Style" pitchFamily="18" charset="0"/>
              </a:rPr>
              <a:t>proposto é </a:t>
            </a:r>
            <a:r>
              <a:rPr lang="pt-BR" dirty="0">
                <a:latin typeface="Bookman Old Style" pitchFamily="18" charset="0"/>
              </a:rPr>
              <a:t>voltado à compatibilização entre </a:t>
            </a:r>
            <a:r>
              <a:rPr lang="pt-BR" dirty="0" smtClean="0">
                <a:latin typeface="Bookman Old Style" pitchFamily="18" charset="0"/>
              </a:rPr>
              <a:t>a atividade </a:t>
            </a:r>
            <a:r>
              <a:rPr lang="pt-BR" dirty="0">
                <a:latin typeface="Bookman Old Style" pitchFamily="18" charset="0"/>
              </a:rPr>
              <a:t>preconizada e a capacidade do meio, maximizando a qualidade </a:t>
            </a:r>
            <a:r>
              <a:rPr lang="pt-BR" dirty="0" smtClean="0">
                <a:latin typeface="Bookman Old Style" pitchFamily="18" charset="0"/>
              </a:rPr>
              <a:t>de vida </a:t>
            </a:r>
            <a:r>
              <a:rPr lang="pt-BR" dirty="0">
                <a:latin typeface="Bookman Old Style" pitchFamily="18" charset="0"/>
              </a:rPr>
              <a:t>da população e minimizando os impactos ambientais negativos</a:t>
            </a:r>
            <a:r>
              <a:rPr lang="pt-BR" dirty="0" smtClean="0">
                <a:latin typeface="Bookman Old Style" pitchFamily="18" charset="0"/>
              </a:rPr>
              <a:t>, observados </a:t>
            </a:r>
            <a:r>
              <a:rPr lang="pt-BR" dirty="0">
                <a:latin typeface="Bookman Old Style" pitchFamily="18" charset="0"/>
              </a:rPr>
              <a:t>os padrões de qualidade previamente estabelecidos.</a:t>
            </a:r>
          </a:p>
        </p:txBody>
      </p:sp>
    </p:spTree>
    <p:extLst>
      <p:ext uri="{BB962C8B-B14F-4D97-AF65-F5344CB8AC3E}">
        <p14:creationId xmlns:p14="http://schemas.microsoft.com/office/powerpoint/2010/main" xmlns="" val="2485838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O Instituto Estre</a:t>
            </a:r>
          </a:p>
        </p:txBody>
      </p:sp>
      <p:pic>
        <p:nvPicPr>
          <p:cNvPr id="11267" name="Picture 4" descr="http://www2.estre.com.br/img/galeria/resp_social/instituto/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1752" y="1244600"/>
            <a:ext cx="36004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6" descr="http://www2.estre.com.br/img/galeria/resp_social/instituto/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348" y="3827463"/>
            <a:ext cx="36004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8" descr="http://www2.estre.com.br/img/galeria/resp_social/instituto/0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348" y="1244600"/>
            <a:ext cx="3600450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10" descr="http://www2.estre.com.br/img/galeria/resp_social/instituto/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71752" y="3827463"/>
            <a:ext cx="3600450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592888" cy="614362"/>
          </a:xfrm>
        </p:spPr>
        <p:txBody>
          <a:bodyPr/>
          <a:lstStyle/>
          <a:p>
            <a:r>
              <a:rPr lang="pt-BR" sz="3000" smtClean="0"/>
              <a:t>Objeto do Licenciamento</a:t>
            </a:r>
          </a:p>
        </p:txBody>
      </p:sp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746" y="1169581"/>
            <a:ext cx="8796684" cy="5516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592888" cy="614362"/>
          </a:xfrm>
        </p:spPr>
        <p:txBody>
          <a:bodyPr/>
          <a:lstStyle/>
          <a:p>
            <a:r>
              <a:rPr lang="pt-BR" sz="3000" smtClean="0"/>
              <a:t>Caracterização do Empreendimento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724813" y="102187"/>
            <a:ext cx="5485725" cy="731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tângulo 3"/>
          <p:cNvSpPr>
            <a:spLocks noChangeArrowheads="1"/>
          </p:cNvSpPr>
          <p:nvPr/>
        </p:nvSpPr>
        <p:spPr bwMode="auto">
          <a:xfrm>
            <a:off x="371475" y="3998913"/>
            <a:ext cx="7942263" cy="2308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just">
              <a:lnSpc>
                <a:spcPct val="200000"/>
              </a:lnSpc>
              <a:buBlip>
                <a:blip r:embed="rId2"/>
              </a:buBlip>
            </a:pPr>
            <a:r>
              <a:rPr lang="pt-BR" dirty="0">
                <a:latin typeface="Bookman Old Style" pitchFamily="18" charset="0"/>
              </a:rPr>
              <a:t>Capacidade volumétrica do aterro  - </a:t>
            </a:r>
            <a:r>
              <a:rPr lang="pt-BR" b="1" dirty="0">
                <a:latin typeface="Bookman Old Style" pitchFamily="18" charset="0"/>
              </a:rPr>
              <a:t>10,8 milhões de m</a:t>
            </a:r>
            <a:r>
              <a:rPr lang="pt-BR" b="1" baseline="30000" dirty="0">
                <a:latin typeface="Bookman Old Style" pitchFamily="18" charset="0"/>
              </a:rPr>
              <a:t>3</a:t>
            </a:r>
            <a:r>
              <a:rPr lang="pt-BR" b="1" dirty="0">
                <a:latin typeface="Bookman Old Style" pitchFamily="18" charset="0"/>
              </a:rPr>
              <a:t> </a:t>
            </a:r>
          </a:p>
          <a:p>
            <a:pPr marL="342900" indent="-342900" algn="just">
              <a:lnSpc>
                <a:spcPct val="200000"/>
              </a:lnSpc>
              <a:buBlip>
                <a:blip r:embed="rId2"/>
              </a:buBlip>
            </a:pPr>
            <a:r>
              <a:rPr lang="pt-BR" dirty="0">
                <a:latin typeface="Bookman Old Style" pitchFamily="18" charset="0"/>
              </a:rPr>
              <a:t>Capacidade de recebimento de resíduos - </a:t>
            </a:r>
            <a:r>
              <a:rPr lang="pt-BR" b="1" dirty="0">
                <a:latin typeface="Bookman Old Style" pitchFamily="18" charset="0"/>
              </a:rPr>
              <a:t>5.000 </a:t>
            </a:r>
            <a:r>
              <a:rPr lang="pt-BR" b="1" dirty="0" smtClean="0">
                <a:latin typeface="Bookman Old Style" pitchFamily="18" charset="0"/>
              </a:rPr>
              <a:t>t/dia </a:t>
            </a:r>
            <a:endParaRPr lang="pt-BR" b="1" dirty="0">
              <a:latin typeface="Bookman Old Style" pitchFamily="18" charset="0"/>
            </a:endParaRPr>
          </a:p>
          <a:p>
            <a:pPr marL="342900" indent="-342900" algn="just">
              <a:lnSpc>
                <a:spcPct val="200000"/>
              </a:lnSpc>
              <a:buBlip>
                <a:blip r:embed="rId2"/>
              </a:buBlip>
            </a:pPr>
            <a:r>
              <a:rPr lang="pt-BR" dirty="0">
                <a:latin typeface="Bookman Old Style" pitchFamily="18" charset="0"/>
              </a:rPr>
              <a:t>Estimativa de vida útil  - </a:t>
            </a:r>
            <a:r>
              <a:rPr lang="pt-BR" b="1" dirty="0">
                <a:latin typeface="Bookman Old Style" pitchFamily="18" charset="0"/>
              </a:rPr>
              <a:t>7 anos e 10 meses 	</a:t>
            </a:r>
          </a:p>
          <a:p>
            <a:pPr marL="342900" indent="-342900" algn="just">
              <a:lnSpc>
                <a:spcPct val="200000"/>
              </a:lnSpc>
              <a:buBlip>
                <a:blip r:embed="rId2"/>
              </a:buBlip>
            </a:pPr>
            <a:r>
              <a:rPr lang="pt-BR" dirty="0">
                <a:latin typeface="Bookman Old Style" pitchFamily="18" charset="0"/>
              </a:rPr>
              <a:t>Estimativa de geração máxima de chorume - </a:t>
            </a:r>
            <a:r>
              <a:rPr lang="pt-BR" b="1" dirty="0">
                <a:latin typeface="Bookman Old Style" pitchFamily="18" charset="0"/>
              </a:rPr>
              <a:t>550 m</a:t>
            </a:r>
            <a:r>
              <a:rPr lang="pt-BR" b="1" baseline="30000" dirty="0">
                <a:latin typeface="Bookman Old Style" pitchFamily="18" charset="0"/>
              </a:rPr>
              <a:t>3</a:t>
            </a:r>
            <a:r>
              <a:rPr lang="pt-BR" b="1" dirty="0">
                <a:latin typeface="Bookman Old Style" pitchFamily="18" charset="0"/>
              </a:rPr>
              <a:t>/d</a:t>
            </a:r>
            <a:r>
              <a:rPr lang="pt-BR" dirty="0">
                <a:latin typeface="Bookman Old Style" pitchFamily="18" charset="0"/>
              </a:rPr>
              <a:t>	</a:t>
            </a:r>
          </a:p>
        </p:txBody>
      </p:sp>
      <p:sp>
        <p:nvSpPr>
          <p:cNvPr id="16387" name="Título 1"/>
          <p:cNvSpPr>
            <a:spLocks noGrp="1"/>
          </p:cNvSpPr>
          <p:nvPr>
            <p:ph type="title"/>
          </p:nvPr>
        </p:nvSpPr>
        <p:spPr>
          <a:xfrm>
            <a:off x="2432050" y="303213"/>
            <a:ext cx="6592888" cy="614362"/>
          </a:xfrm>
        </p:spPr>
        <p:txBody>
          <a:bodyPr/>
          <a:lstStyle/>
          <a:p>
            <a:r>
              <a:rPr lang="pt-BR" sz="3000" smtClean="0"/>
              <a:t>Caracterização do Empreendimento</a:t>
            </a: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150" y="1401763"/>
            <a:ext cx="3548063" cy="236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9" name="Retângulo 6"/>
          <p:cNvSpPr>
            <a:spLocks noChangeArrowheads="1"/>
          </p:cNvSpPr>
          <p:nvPr/>
        </p:nvSpPr>
        <p:spPr bwMode="auto">
          <a:xfrm>
            <a:off x="4375150" y="2071688"/>
            <a:ext cx="4572000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>
                <a:latin typeface="Bookman Old Style" pitchFamily="18" charset="0"/>
              </a:rPr>
              <a:t>A área total destinada à disposição de resíduos é de 40 ha, onde as cotas variam entre 580 m e 630 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3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6275" y="1127125"/>
            <a:ext cx="7794625" cy="550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Etapas de Implantação</a:t>
            </a:r>
          </a:p>
        </p:txBody>
      </p:sp>
    </p:spTree>
  </p:cSld>
  <p:clrMapOvr>
    <a:masterClrMapping/>
  </p:clrMapOvr>
  <p:transition advClick="0" advTm="1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2766</TotalTime>
  <Words>1359</Words>
  <Application>Microsoft Office PowerPoint</Application>
  <PresentationFormat>Apresentação na tela (4:3)</PresentationFormat>
  <Paragraphs>329</Paragraphs>
  <Slides>51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2" baseType="lpstr">
      <vt:lpstr>Office Theme</vt:lpstr>
      <vt:lpstr>Slide 1</vt:lpstr>
      <vt:lpstr>Uma Breve apresentação...</vt:lpstr>
      <vt:lpstr>Unidades Estre</vt:lpstr>
      <vt:lpstr>Localização do Empreendimento</vt:lpstr>
      <vt:lpstr>O CGR Paulínia</vt:lpstr>
      <vt:lpstr>Objeto do Licenciamento</vt:lpstr>
      <vt:lpstr>Caracterização do Empreendimento</vt:lpstr>
      <vt:lpstr>Caracterização do Empreendimento</vt:lpstr>
      <vt:lpstr>Etapas de Implantação</vt:lpstr>
      <vt:lpstr>Etapas de Implantação</vt:lpstr>
      <vt:lpstr>Etapas de Implantação</vt:lpstr>
      <vt:lpstr>Etapas de Implantação</vt:lpstr>
      <vt:lpstr>Por que ampliar o CGR Paulínia?</vt:lpstr>
      <vt:lpstr>Por que ampliar o CGR Paulínia?</vt:lpstr>
      <vt:lpstr>Sondagens</vt:lpstr>
      <vt:lpstr>Áreas de Influência</vt:lpstr>
      <vt:lpstr>ADA e AID - Físico</vt:lpstr>
      <vt:lpstr>ADA - Antrópico</vt:lpstr>
      <vt:lpstr>AID e AII - Antrópico</vt:lpstr>
      <vt:lpstr>ADA e AID - Biótico</vt:lpstr>
      <vt:lpstr>AII - Biótico</vt:lpstr>
      <vt:lpstr>Diagnóstico do Meio Biótico  Vegetação</vt:lpstr>
      <vt:lpstr>Diagnóstico do Meio Físico Mapa Geológico</vt:lpstr>
      <vt:lpstr>Diagnóstico do Meio Físico Mapa Geomorfológico</vt:lpstr>
      <vt:lpstr>Diagnóstico do Meio Físico Mapa de Declividades</vt:lpstr>
      <vt:lpstr>Diagnóstico do Meio Físico Riscos Erosivos</vt:lpstr>
      <vt:lpstr>UGRHI 05 - PCJ</vt:lpstr>
      <vt:lpstr>Sub-bacias UGRHI 05 - PCJ</vt:lpstr>
      <vt:lpstr>Rede Hídrica</vt:lpstr>
      <vt:lpstr>Rede Hídrica</vt:lpstr>
      <vt:lpstr>Rede Hídrica</vt:lpstr>
      <vt:lpstr>Aquíferos</vt:lpstr>
      <vt:lpstr>Vulnerabilidade dos Aquíferos</vt:lpstr>
      <vt:lpstr>Atividades que demandam a utilização de recursos hídricos</vt:lpstr>
      <vt:lpstr>Atividades que demandam a utilização de recursos hídricos</vt:lpstr>
      <vt:lpstr>Impactos previstos – Recursos Hídricos</vt:lpstr>
      <vt:lpstr>Impactos previstos – Recursos Hídricos</vt:lpstr>
      <vt:lpstr>Sistemas de Proteção Ambiental</vt:lpstr>
      <vt:lpstr>Sistemas de Proteção Ambiental</vt:lpstr>
      <vt:lpstr>Sistemas de Proteção Ambiental</vt:lpstr>
      <vt:lpstr>Sistemas de Proteção Ambiental</vt:lpstr>
      <vt:lpstr>Sistemas de Proteção Ambiental</vt:lpstr>
      <vt:lpstr>Sistemas de Proteção Ambiental</vt:lpstr>
      <vt:lpstr>Programa de Monitoramento da Qualidade das águas Subterrâneas</vt:lpstr>
      <vt:lpstr>Programa de Monitoramento da Qualidade das águas Subterrâneas</vt:lpstr>
      <vt:lpstr>Programa de Monitoramento da Qualidade das águas Subterrâneas</vt:lpstr>
      <vt:lpstr>Programa de Monitoramento da Qualidade das Águas Superficiais</vt:lpstr>
      <vt:lpstr>Programa de Monitoramento da Qualidade das Águas Superficiais</vt:lpstr>
      <vt:lpstr>Programa de Monitoramento da Qualidade das águas Superficiais</vt:lpstr>
      <vt:lpstr>Conclusões</vt:lpstr>
      <vt:lpstr>O Instituto Estre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Touch Branding</dc:creator>
  <cp:lastModifiedBy>Alex Schlosser</cp:lastModifiedBy>
  <cp:revision>248</cp:revision>
  <dcterms:created xsi:type="dcterms:W3CDTF">2011-09-28T19:43:09Z</dcterms:created>
  <dcterms:modified xsi:type="dcterms:W3CDTF">2012-12-03T11:43:48Z</dcterms:modified>
</cp:coreProperties>
</file>