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264" r:id="rId3"/>
    <p:sldId id="257" r:id="rId4"/>
    <p:sldId id="260" r:id="rId5"/>
    <p:sldId id="259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75B70B-28D1-4086-9105-09335113B05F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660D7F2-7A31-4A27-A8F7-DC7DAAD855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2107817"/>
            <a:ext cx="6777318" cy="398547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Vazões do Rio </a:t>
            </a:r>
            <a:r>
              <a:rPr lang="pt-BR" dirty="0" err="1" smtClean="0"/>
              <a:t>Jaguari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Evolução Temporal</a:t>
            </a:r>
            <a:br>
              <a:rPr lang="pt-BR" dirty="0" smtClean="0"/>
            </a:br>
            <a:r>
              <a:rPr lang="pt-BR" dirty="0"/>
              <a:t>&amp;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Curvas de Permanência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1560" y="548680"/>
            <a:ext cx="6400800" cy="79208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CETESB</a:t>
            </a:r>
          </a:p>
          <a:p>
            <a:r>
              <a:rPr lang="pt-BR" dirty="0" smtClean="0"/>
              <a:t>EQAH – Setor de Hidrologia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74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construção das curvas </a:t>
            </a:r>
            <a:r>
              <a:rPr lang="pt-BR" dirty="0"/>
              <a:t>de </a:t>
            </a:r>
            <a:r>
              <a:rPr lang="pt-BR" dirty="0" smtClean="0"/>
              <a:t>permanência e evolução temporal, </a:t>
            </a:r>
            <a:r>
              <a:rPr lang="pt-BR" dirty="0"/>
              <a:t>foram utilizados meses </a:t>
            </a:r>
            <a:r>
              <a:rPr lang="pt-BR" dirty="0" smtClean="0"/>
              <a:t>com, no  mínimo, </a:t>
            </a:r>
            <a:r>
              <a:rPr lang="pt-BR" dirty="0"/>
              <a:t>80% dos dias (24 dias) contendo dados de vazão </a:t>
            </a:r>
            <a:r>
              <a:rPr lang="pt-BR" dirty="0" smtClean="0"/>
              <a:t>média diária.</a:t>
            </a:r>
            <a:endParaRPr lang="pt-BR" dirty="0"/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Consideração Adotada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560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Localização</a:t>
            </a:r>
            <a:br>
              <a:rPr lang="pt-BR" dirty="0" smtClean="0"/>
            </a:br>
            <a:r>
              <a:rPr lang="pt-BR" sz="2700" dirty="0" smtClean="0"/>
              <a:t>Pontos de Qualidade (CETESB) e Quantidade (DAEE)</a:t>
            </a:r>
            <a:endParaRPr lang="pt-BR" sz="27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636" y="2420888"/>
            <a:ext cx="867785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73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/>
              <a:t>Posto </a:t>
            </a:r>
            <a:r>
              <a:rPr lang="pt-BR" sz="2800" dirty="0" err="1" smtClean="0"/>
              <a:t>Guaripocaba</a:t>
            </a:r>
            <a:r>
              <a:rPr lang="pt-BR" sz="2800" dirty="0" smtClean="0"/>
              <a:t> (3D-015) - </a:t>
            </a:r>
            <a:r>
              <a:rPr lang="pt-BR" sz="2800" dirty="0"/>
              <a:t>Bragança Paulista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8" y="1264493"/>
            <a:ext cx="8124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4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Posto </a:t>
            </a:r>
            <a:r>
              <a:rPr lang="pt-BR" sz="3200" dirty="0" err="1" smtClean="0"/>
              <a:t>Buenópolis</a:t>
            </a:r>
            <a:r>
              <a:rPr lang="pt-BR" sz="3200" dirty="0" smtClean="0"/>
              <a:t> (3D-009) - Morungaba</a:t>
            </a:r>
            <a:endParaRPr lang="pt-BR" sz="3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4493"/>
            <a:ext cx="76009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 Explicativo 2 13"/>
          <p:cNvSpPr/>
          <p:nvPr/>
        </p:nvSpPr>
        <p:spPr>
          <a:xfrm>
            <a:off x="7524328" y="1052736"/>
            <a:ext cx="1368152" cy="1080120"/>
          </a:xfrm>
          <a:prstGeom prst="borderCallout2">
            <a:avLst>
              <a:gd name="adj1" fmla="val 134996"/>
              <a:gd name="adj2" fmla="val -154693"/>
              <a:gd name="adj3" fmla="val 41494"/>
              <a:gd name="adj4" fmla="val -7190"/>
              <a:gd name="adj5" fmla="val 131453"/>
              <a:gd name="adj6" fmla="val -190921"/>
            </a:avLst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524328" y="13407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" pitchFamily="49" charset="0"/>
              </a:rPr>
              <a:t>Picos não</a:t>
            </a:r>
          </a:p>
          <a:p>
            <a:r>
              <a:rPr lang="pt-BR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" pitchFamily="49" charset="0"/>
              </a:rPr>
              <a:t>registrados</a:t>
            </a:r>
            <a:endParaRPr lang="pt-BR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urier" pitchFamily="49" charset="0"/>
            </a:endParaRPr>
          </a:p>
        </p:txBody>
      </p:sp>
      <p:sp>
        <p:nvSpPr>
          <p:cNvPr id="20" name="Texto Explicativo 2 19"/>
          <p:cNvSpPr/>
          <p:nvPr/>
        </p:nvSpPr>
        <p:spPr>
          <a:xfrm>
            <a:off x="7308304" y="4221088"/>
            <a:ext cx="1728192" cy="1080120"/>
          </a:xfrm>
          <a:prstGeom prst="borderCallout2">
            <a:avLst>
              <a:gd name="adj1" fmla="val 7438"/>
              <a:gd name="adj2" fmla="val -4408"/>
              <a:gd name="adj3" fmla="val 9904"/>
              <a:gd name="adj4" fmla="val -49196"/>
              <a:gd name="adj5" fmla="val 56905"/>
              <a:gd name="adj6" fmla="val -351496"/>
            </a:avLst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308304" y="4275093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" pitchFamily="49" charset="0"/>
              </a:rPr>
              <a:t>Curva pouco </a:t>
            </a:r>
          </a:p>
          <a:p>
            <a:r>
              <a:rPr lang="pt-BR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" pitchFamily="49" charset="0"/>
              </a:rPr>
              <a:t>significativa </a:t>
            </a:r>
          </a:p>
          <a:p>
            <a:r>
              <a:rPr lang="pt-BR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" pitchFamily="49" charset="0"/>
              </a:rPr>
              <a:t>para as vazões </a:t>
            </a:r>
          </a:p>
          <a:p>
            <a:r>
              <a:rPr lang="pt-BR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" pitchFamily="49" charset="0"/>
              </a:rPr>
              <a:t>máximas</a:t>
            </a:r>
            <a:endParaRPr lang="pt-BR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9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 smtClean="0"/>
              <a:t>Posto Jaguariúna (3D-008) - </a:t>
            </a:r>
            <a:r>
              <a:rPr lang="pt-BR" sz="3200" dirty="0"/>
              <a:t>Jaguariúna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4208"/>
            <a:ext cx="7643191" cy="557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11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 smtClean="0"/>
              <a:t>Posto Usina Ester (4D-001) - Cosmópolis</a:t>
            </a:r>
            <a:endParaRPr lang="pt-BR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" y="1196752"/>
            <a:ext cx="7458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97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 smtClean="0"/>
              <a:t>Posto Foz </a:t>
            </a:r>
            <a:r>
              <a:rPr lang="pt-BR" sz="3200" dirty="0" err="1" smtClean="0"/>
              <a:t>Jaguari</a:t>
            </a:r>
            <a:r>
              <a:rPr lang="pt-BR" sz="3200" dirty="0" smtClean="0"/>
              <a:t> (4D-013)  - Limeira</a:t>
            </a:r>
            <a:endParaRPr lang="pt-BR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6065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60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304</TotalTime>
  <Words>90</Words>
  <Application>Microsoft Office PowerPoint</Application>
  <PresentationFormat>Apresentação na tela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Capa Dura</vt:lpstr>
      <vt:lpstr>  Vazões do Rio Jaguari  Evolução Temporal &amp; Curvas de Permanência</vt:lpstr>
      <vt:lpstr>Consideração Adotada</vt:lpstr>
      <vt:lpstr>Localização Pontos de Qualidade (CETESB) e Quantidade (DAEE)</vt:lpstr>
      <vt:lpstr>Slide 4</vt:lpstr>
      <vt:lpstr>Posto Buenópolis (3D-009) - Morungaba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Evolução Temporal Curva de Permanência</dc:title>
  <dc:creator>Tania Cristina Holmo Martin Lomazi</dc:creator>
  <cp:lastModifiedBy>cetesb</cp:lastModifiedBy>
  <cp:revision>56</cp:revision>
  <dcterms:created xsi:type="dcterms:W3CDTF">2014-10-03T14:50:06Z</dcterms:created>
  <dcterms:modified xsi:type="dcterms:W3CDTF">2014-10-21T18:08:04Z</dcterms:modified>
</cp:coreProperties>
</file>