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199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081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20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820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69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92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95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37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52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99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880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5E43-3996-4DE2-8332-8AE51402082A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EE3F-D246-416F-A6DD-45A6C9AD9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770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95899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8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96" y="116632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3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32656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0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32656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0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0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8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Apresentação na tela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Xavier</dc:creator>
  <cp:lastModifiedBy>cetesb</cp:lastModifiedBy>
  <cp:revision>1</cp:revision>
  <dcterms:created xsi:type="dcterms:W3CDTF">2014-10-10T21:15:00Z</dcterms:created>
  <dcterms:modified xsi:type="dcterms:W3CDTF">2014-10-21T18:05:31Z</dcterms:modified>
</cp:coreProperties>
</file>