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charts/chart68.xml" ContentType="application/vnd.openxmlformats-officedocument.drawingml.chart+xml"/>
  <Override PartName="/ppt/theme/themeOverride104.xml" ContentType="application/vnd.openxmlformats-officedocument.themeOverride+xml"/>
  <Override PartName="/ppt/charts/chart199.xml" ContentType="application/vnd.openxmlformats-officedocument.drawingml.chart+xml"/>
  <Override PartName="/ppt/theme/themeOverride151.xml" ContentType="application/vnd.openxmlformats-officedocument.themeOverride+xml"/>
  <Override PartName="/ppt/charts/chart46.xml" ContentType="application/vnd.openxmlformats-officedocument.drawingml.chart+xml"/>
  <Override PartName="/ppt/charts/chart93.xml" ContentType="application/vnd.openxmlformats-officedocument.drawingml.chart+xml"/>
  <Override PartName="/ppt/charts/chart177.xml" ContentType="application/vnd.openxmlformats-officedocument.drawingml.char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charts/chart24.xml" ContentType="application/vnd.openxmlformats-officedocument.drawingml.chart+xml"/>
  <Override PartName="/ppt/charts/chart71.xml" ContentType="application/vnd.openxmlformats-officedocument.drawingml.chart+xml"/>
  <Override PartName="/ppt/charts/chart108.xml" ContentType="application/vnd.openxmlformats-officedocument.drawingml.chart+xml"/>
  <Override PartName="/ppt/charts/chart155.xml" ContentType="application/vnd.openxmlformats-officedocument.drawingml.chart+xml"/>
  <Override PartName="/ppt/theme/themeOverride39.xml" ContentType="application/vnd.openxmlformats-officedocument.themeOverride+xml"/>
  <Override PartName="/ppt/theme/themeOverride86.xml" ContentType="application/vnd.openxmlformats-officedocument.themeOverride+xml"/>
  <Override PartName="/ppt/charts/chart133.xml" ContentType="application/vnd.openxmlformats-officedocument.drawingml.chart+xml"/>
  <Override PartName="/ppt/charts/chart180.xml" ContentType="application/vnd.openxmlformats-officedocument.drawingml.chart+xml"/>
  <Override PartName="/ppt/theme/themeOverride17.xml" ContentType="application/vnd.openxmlformats-officedocument.themeOverride+xml"/>
  <Override PartName="/ppt/theme/themeOverride64.xml" ContentType="application/vnd.openxmlformats-officedocument.themeOverride+xml"/>
  <Override PartName="/ppt/charts/chart3.xml" ContentType="application/vnd.openxmlformats-officedocument.drawingml.chart+xml"/>
  <Override PartName="/ppt/charts/chart111.xml" ContentType="application/vnd.openxmlformats-officedocument.drawingml.chart+xml"/>
  <Override PartName="/ppt/charts/chart209.xml" ContentType="application/vnd.openxmlformats-officedocument.drawingml.chart+xml"/>
  <Override PartName="/ppt/theme/themeOverride145.xml" ContentType="application/vnd.openxmlformats-officedocument.themeOverride+xml"/>
  <Override PartName="/ppt/slides/slide88.xml" ContentType="application/vnd.openxmlformats-officedocument.presentationml.slide+xml"/>
  <Override PartName="/ppt/theme/themeOverride42.xml" ContentType="application/vnd.openxmlformats-officedocument.themeOverr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theme/themeOverride20.xml" ContentType="application/vnd.openxmlformats-officedocument.themeOverride+xml"/>
  <Override PartName="/ppt/drawings/drawing3.xml" ContentType="application/vnd.openxmlformats-officedocument.drawingml.chartshapes+xml"/>
  <Override PartName="/ppt/charts/chart87.xml" ContentType="application/vnd.openxmlformats-officedocument.drawingml.chart+xml"/>
  <Override PartName="/ppt/theme/themeOverride123.xml" ContentType="application/vnd.openxmlformats-officedocument.themeOverrid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hart149.xml" ContentType="application/vnd.openxmlformats-officedocument.drawingml.chart+xml"/>
  <Override PartName="/ppt/theme/themeOverride101.xml" ContentType="application/vnd.openxmlformats-officedocument.themeOverride+xml"/>
  <Override PartName="/ppt/charts/chart196.xml" ContentType="application/vnd.openxmlformats-officedocument.drawingml.chart+xml"/>
  <Override PartName="/ppt/charts/chart212.xml" ContentType="application/vnd.openxmlformats-officedocument.drawingml.chart+xml"/>
  <Override PartName="/ppt/slides/slide44.xml" ContentType="application/vnd.openxmlformats-officedocument.presentationml.slide+xml"/>
  <Override PartName="/ppt/slides/slide91.xml" ContentType="application/vnd.openxmlformats-officedocument.presentationml.slide+xml"/>
  <Override PartName="/ppt/slides/slide22.xml" ContentType="application/vnd.openxmlformats-officedocument.presentationml.slide+xml"/>
  <Override PartName="/ppt/charts/chart43.xml" ContentType="application/vnd.openxmlformats-officedocument.drawingml.chart+xml"/>
  <Override PartName="/ppt/charts/chart90.xml" ContentType="application/vnd.openxmlformats-officedocument.drawingml.chart+xml"/>
  <Override PartName="/ppt/charts/chart127.xml" ContentType="application/vnd.openxmlformats-officedocument.drawingml.chart+xml"/>
  <Override PartName="/ppt/charts/chart174.xml" ContentType="application/vnd.openxmlformats-officedocument.drawingml.chart+xml"/>
  <Override PartName="/ppt/charts/chart21.xml" ContentType="application/vnd.openxmlformats-officedocument.drawingml.chart+xml"/>
  <Override PartName="/ppt/theme/themeOverride58.xml" ContentType="application/vnd.openxmlformats-officedocument.themeOverride+xml"/>
  <Override PartName="/ppt/charts/chart105.xml" ContentType="application/vnd.openxmlformats-officedocument.drawingml.chart+xml"/>
  <Override PartName="/ppt/charts/chart152.xml" ContentType="application/vnd.openxmlformats-officedocument.drawingml.chart+xml"/>
  <Override PartName="/ppt/theme/themeOverride36.xml" ContentType="application/vnd.openxmlformats-officedocument.themeOverride+xml"/>
  <Override PartName="/ppt/theme/themeOverride83.xml" ContentType="application/vnd.openxmlformats-officedocument.themeOverride+xml"/>
  <Override PartName="/ppt/drawings/drawing14.xml" ContentType="application/vnd.openxmlformats-officedocument.drawingml.chartshapes+xml"/>
  <Override PartName="/ppt/theme/themeOverride139.xml" ContentType="application/vnd.openxmlformats-officedocument.themeOverride+xml"/>
  <Override PartName="/ppt/charts/chart130.xml" ContentType="application/vnd.openxmlformats-officedocument.drawingml.chart+xml"/>
  <Override PartName="/ppt/theme/themeOverride117.xml" ContentType="application/vnd.openxmlformats-officedocument.themeOverride+xml"/>
  <Override PartName="/ppt/theme/themeOverride14.xml" ContentType="application/vnd.openxmlformats-officedocument.themeOverride+xml"/>
  <Override PartName="/ppt/charts/chart59.xml" ContentType="application/vnd.openxmlformats-officedocument.drawingml.chart+xml"/>
  <Override PartName="/ppt/theme/themeOverride61.xml" ContentType="application/vnd.openxmlformats-officedocument.themeOverride+xml"/>
  <Override PartName="/ppt/charts/chart206.xml" ContentType="application/vnd.openxmlformats-officedocument.drawingml.chart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theme/themeOverride142.xml" ContentType="application/vnd.openxmlformats-officedocument.themeOverride+xml"/>
  <Override PartName="/ppt/charts/chart37.xml" ContentType="application/vnd.openxmlformats-officedocument.drawingml.chart+xml"/>
  <Override PartName="/ppt/charts/chart84.xml" ContentType="application/vnd.openxmlformats-officedocument.drawingml.chart+xml"/>
  <Override PartName="/ppt/charts/chart168.xml" ContentType="application/vnd.openxmlformats-officedocument.drawingml.chart+xml"/>
  <Override PartName="/ppt/theme/themeOverride120.xml" ContentType="application/vnd.openxmlformats-officedocument.themeOverride+xml"/>
  <Override PartName="/ppt/slides/slide16.xml" ContentType="application/vnd.openxmlformats-officedocument.presentationml.slide+xml"/>
  <Override PartName="/ppt/slides/slide63.xml" ContentType="application/vnd.openxmlformats-officedocument.presentationml.slide+xml"/>
  <Override PartName="/ppt/theme/themeOverride3.xml" ContentType="application/vnd.openxmlformats-officedocument.themeOverride+xml"/>
  <Override PartName="/ppt/theme/themeOverride99.xml" ContentType="application/vnd.openxmlformats-officedocument.themeOverr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charts/chart62.xml" ContentType="application/vnd.openxmlformats-officedocument.drawingml.chart+xml"/>
  <Override PartName="/ppt/charts/chart146.xml" ContentType="application/vnd.openxmlformats-officedocument.drawingml.chart+xml"/>
  <Override PartName="/ppt/charts/chart193.xml" ContentType="application/vnd.openxmlformats-officedocument.drawingml.chart+xml"/>
  <Override PartName="/ppt/charts/chart40.xml" ContentType="application/vnd.openxmlformats-officedocument.drawingml.chart+xml"/>
  <Override PartName="/ppt/theme/themeOverride77.xml" ContentType="application/vnd.openxmlformats-officedocument.themeOverride+xml"/>
  <Override PartName="/ppt/charts/chart124.xml" ContentType="application/vnd.openxmlformats-officedocument.drawingml.chart+xml"/>
  <Override PartName="/ppt/charts/chart171.xml" ContentType="application/vnd.openxmlformats-officedocument.drawingml.chart+xml"/>
  <Override PartName="/ppt/theme/themeOverride55.xml" ContentType="application/vnd.openxmlformats-officedocument.themeOverride+xml"/>
  <Override PartName="/ppt/slides/slide79.xml" ContentType="application/vnd.openxmlformats-officedocument.presentationml.slide+xml"/>
  <Override PartName="/ppt/charts/chart102.xml" ContentType="application/vnd.openxmlformats-officedocument.drawingml.chart+xml"/>
  <Override PartName="/ppt/drawings/drawing11.xml" ContentType="application/vnd.openxmlformats-officedocument.drawingml.chartshapes+xml"/>
  <Override PartName="/ppt/theme/themeOverride136.xml" ContentType="application/vnd.openxmlformats-officedocument.themeOverr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drawings/drawing5.xml" ContentType="application/vnd.openxmlformats-officedocument.drawingml.chartshapes+xml"/>
  <Override PartName="/ppt/charts/chart78.xml" ContentType="application/vnd.openxmlformats-officedocument.drawingml.chart+xml"/>
  <Override PartName="/ppt/charts/chart89.xml" ContentType="application/vnd.openxmlformats-officedocument.drawingml.chart+xml"/>
  <Override PartName="/ppt/theme/themeOverride80.xml" ContentType="application/vnd.openxmlformats-officedocument.themeOverride+xml"/>
  <Override PartName="/ppt/theme/themeOverride125.xml" ContentType="application/vnd.openxmlformats-officedocument.themeOverride+xml"/>
  <Override PartName="/ppt/charts/chart225.xml" ContentType="application/vnd.openxmlformats-officedocument.drawingml.chart+xml"/>
  <Override PartName="/ppt/slides/slide57.xml" ContentType="application/vnd.openxmlformats-officedocument.presentationml.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chart67.xml" ContentType="application/vnd.openxmlformats-officedocument.drawingml.chart+xml"/>
  <Override PartName="/ppt/notesSlides/notesSlide1.xml" ContentType="application/vnd.openxmlformats-officedocument.presentationml.notesSlide+xml"/>
  <Override PartName="/ppt/theme/themeOverride103.xml" ContentType="application/vnd.openxmlformats-officedocument.themeOverride+xml"/>
  <Override PartName="/ppt/theme/themeOverride114.xml" ContentType="application/vnd.openxmlformats-officedocument.themeOverride+xml"/>
  <Override PartName="/ppt/charts/chart198.xml" ContentType="application/vnd.openxmlformats-officedocument.drawingml.chart+xml"/>
  <Override PartName="/ppt/charts/chart203.xml" ContentType="application/vnd.openxmlformats-officedocument.drawingml.chart+xml"/>
  <Override PartName="/ppt/charts/chart214.xml" ContentType="application/vnd.openxmlformats-officedocument.drawingml.chart+xml"/>
  <Override PartName="/ppt/theme/themeOverride150.xml" ContentType="application/vnd.openxmlformats-officedocument.themeOverr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charts/chart56.xml" ContentType="application/vnd.openxmlformats-officedocument.drawingml.chart+xml"/>
  <Override PartName="/ppt/charts/chart18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81.xml" ContentType="application/vnd.openxmlformats-officedocument.drawingml.chart+xml"/>
  <Override PartName="/ppt/charts/chart92.xml" ContentType="application/vnd.openxmlformats-officedocument.drawingml.chart+xml"/>
  <Override PartName="/ppt/charts/chart129.xml" ContentType="application/vnd.openxmlformats-officedocument.drawingml.chart+xml"/>
  <Override PartName="/ppt/charts/chart176.xml" ContentType="application/vnd.openxmlformats-officedocument.drawingml.chart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70.xml" ContentType="application/vnd.openxmlformats-officedocument.drawingml.chart+xml"/>
  <Override PartName="/ppt/charts/chart107.xml" ContentType="application/vnd.openxmlformats-officedocument.drawingml.chart+xml"/>
  <Override PartName="/ppt/charts/chart118.xml" ContentType="application/vnd.openxmlformats-officedocument.drawingml.chart+xml"/>
  <Override PartName="/ppt/charts/chart154.xml" ContentType="application/vnd.openxmlformats-officedocument.drawingml.chart+xml"/>
  <Override PartName="/ppt/charts/chart165.xml" ContentType="application/vnd.openxmlformats-officedocument.drawingml.chart+xml"/>
  <Override PartName="/ppt/charts/chart12.xml" ContentType="application/vnd.openxmlformats-officedocument.drawingml.chart+xml"/>
  <Override PartName="/ppt/theme/themeOverride38.xml" ContentType="application/vnd.openxmlformats-officedocument.themeOverride+xml"/>
  <Override PartName="/ppt/theme/themeOverride49.xml" ContentType="application/vnd.openxmlformats-officedocument.themeOverride+xml"/>
  <Override PartName="/ppt/theme/themeOverride85.xml" ContentType="application/vnd.openxmlformats-officedocument.themeOverride+xml"/>
  <Override PartName="/ppt/theme/themeOverride96.xml" ContentType="application/vnd.openxmlformats-officedocument.themeOverride+xml"/>
  <Override PartName="/ppt/charts/chart143.xml" ContentType="application/vnd.openxmlformats-officedocument.drawingml.chart+xml"/>
  <Override PartName="/ppt/charts/chart190.xml" ContentType="application/vnd.openxmlformats-officedocument.drawingml.chart+xml"/>
  <Override PartName="/ppt/drawings/drawing16.xml" ContentType="application/vnd.openxmlformats-officedocument.drawingml.chartshapes+xml"/>
  <Override PartName="/ppt/theme/themeOverride27.xml" ContentType="application/vnd.openxmlformats-officedocument.themeOverride+xml"/>
  <Override PartName="/ppt/theme/themeOverride74.xml" ContentType="application/vnd.openxmlformats-officedocument.themeOverride+xml"/>
  <Override PartName="/ppt/charts/chart132.xml" ContentType="application/vnd.openxmlformats-officedocument.drawingml.chart+xml"/>
  <Override PartName="/ppt/theme/themeOverride119.xml" ContentType="application/vnd.openxmlformats-officedocument.themeOverride+xml"/>
  <Override PartName="/ppt/charts/chart219.xml" ContentType="application/vnd.openxmlformats-officedocument.drawingml.chart+xml"/>
  <Override PartName="/ppt/slides/slide98.xml" ContentType="application/vnd.openxmlformats-officedocument.presentationml.slide+xml"/>
  <Override PartName="/ppt/theme/themeOverride16.xml" ContentType="application/vnd.openxmlformats-officedocument.themeOverride+xml"/>
  <Override PartName="/ppt/theme/themeOverride63.xml" ContentType="application/vnd.openxmlformats-officedocument.themeOverride+xml"/>
  <Override PartName="/ppt/charts/chart110.xml" ContentType="application/vnd.openxmlformats-officedocument.drawingml.chart+xml"/>
  <Override PartName="/ppt/charts/chart121.xml" ContentType="application/vnd.openxmlformats-officedocument.drawingml.chart+xml"/>
  <Override PartName="/ppt/theme/themeOverride108.xml" ContentType="application/vnd.openxmlformats-officedocument.themeOverride+xml"/>
  <Override PartName="/ppt/charts/chart208.xml" ContentType="application/vnd.openxmlformats-officedocument.drawingml.chart+xml"/>
  <Override PartName="/ppt/slides/slide87.xml" ContentType="application/vnd.openxmlformats-officedocument.presentationml.slide+xml"/>
  <Override PartName="/ppt/charts/chart2.xml" ContentType="application/vnd.openxmlformats-officedocument.drawingml.chart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charts/chart97.xml" ContentType="application/vnd.openxmlformats-officedocument.drawingml.chart+xml"/>
  <Override PartName="/ppt/theme/themeOverride144.xml" ContentType="application/vnd.openxmlformats-officedocument.themeOverr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charts/chart39.xml" ContentType="application/vnd.openxmlformats-officedocument.drawingml.chart+xml"/>
  <Override PartName="/ppt/theme/themeOverride30.xml" ContentType="application/vnd.openxmlformats-officedocument.themeOverride+xml"/>
  <Override PartName="/ppt/charts/chart86.xml" ContentType="application/vnd.openxmlformats-officedocument.drawingml.chart+xml"/>
  <Override PartName="/ppt/theme/themeOverride122.xml" ContentType="application/vnd.openxmlformats-officedocument.themeOverride+xml"/>
  <Override PartName="/ppt/theme/themeOverride133.xml" ContentType="application/vnd.openxmlformats-officedocument.themeOverride+xml"/>
  <Override PartName="/ppt/charts/chart222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chart75.xml" ContentType="application/vnd.openxmlformats-officedocument.drawingml.chart+xml"/>
  <Override PartName="/ppt/charts/chart159.xml" ContentType="application/vnd.openxmlformats-officedocument.drawingml.chart+xml"/>
  <Override PartName="/ppt/theme/themeOverride111.xml" ContentType="application/vnd.openxmlformats-officedocument.themeOverride+xml"/>
  <Override PartName="/ppt/charts/chart211.xml" ContentType="application/vnd.openxmlformats-officedocument.drawingml.char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theme/themeOverride100.xml" ContentType="application/vnd.openxmlformats-officedocument.themeOverride+xml"/>
  <Override PartName="/ppt/charts/chart148.xml" ContentType="application/vnd.openxmlformats-officedocument.drawingml.chart+xml"/>
  <Override PartName="/ppt/charts/chart195.xml" ContentType="application/vnd.openxmlformats-officedocument.drawingml.chart+xml"/>
  <Override PartName="/ppt/charts/chart200.xml" ContentType="application/vnd.openxmlformats-officedocument.drawingml.chart+xml"/>
  <Override PartName="/ppt/slides/slide32.xml" ContentType="application/vnd.openxmlformats-officedocument.presentationml.slide+xml"/>
  <Override PartName="/ppt/charts/chart42.xml" ContentType="application/vnd.openxmlformats-officedocument.drawingml.chart+xml"/>
  <Override PartName="/ppt/theme/themeOverride68.xml" ContentType="application/vnd.openxmlformats-officedocument.themeOverride+xml"/>
  <Override PartName="/ppt/theme/themeOverride79.xml" ContentType="application/vnd.openxmlformats-officedocument.themeOverride+xml"/>
  <Override PartName="/ppt/charts/chart126.xml" ContentType="application/vnd.openxmlformats-officedocument.drawingml.chart+xml"/>
  <Override PartName="/ppt/charts/chart137.xml" ContentType="application/vnd.openxmlformats-officedocument.drawingml.chart+xml"/>
  <Override PartName="/ppt/charts/chart173.xml" ContentType="application/vnd.openxmlformats-officedocument.drawingml.chart+xml"/>
  <Override PartName="/ppt/charts/chart18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charts/chart31.xml" ContentType="application/vnd.openxmlformats-officedocument.drawingml.chart+xml"/>
  <Override PartName="/ppt/theme/themeOverride57.xml" ContentType="application/vnd.openxmlformats-officedocument.themeOverride+xml"/>
  <Override PartName="/ppt/charts/chart115.xml" ContentType="application/vnd.openxmlformats-officedocument.drawingml.chart+xml"/>
  <Override PartName="/ppt/charts/chart162.xml" ContentType="application/vnd.openxmlformats-officedocument.drawingml.chart+xml"/>
  <Override PartName="/ppt/theme/themeOverride149.xml" ContentType="application/vnd.openxmlformats-officedocument.themeOverrid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46.xml" ContentType="application/vnd.openxmlformats-officedocument.themeOverride+xml"/>
  <Override PartName="/ppt/charts/chart104.xml" ContentType="application/vnd.openxmlformats-officedocument.drawingml.chart+xml"/>
  <Override PartName="/ppt/theme/themeOverride93.xml" ContentType="application/vnd.openxmlformats-officedocument.themeOverride+xml"/>
  <Override PartName="/ppt/charts/chart151.xml" ContentType="application/vnd.openxmlformats-officedocument.drawingml.chart+xml"/>
  <Override PartName="/ppt/drawings/drawing13.xml" ContentType="application/vnd.openxmlformats-officedocument.drawingml.chartshapes+xml"/>
  <Override PartName="/ppt/theme/themeOverride138.xml" ContentType="application/vnd.openxmlformats-officedocument.themeOverrid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drawings/drawing7.xml" ContentType="application/vnd.openxmlformats-officedocument.drawingml.chartshapes+xml"/>
  <Override PartName="/ppt/theme/themeOverride71.xml" ContentType="application/vnd.openxmlformats-officedocument.themeOverride+xml"/>
  <Override PartName="/ppt/theme/themeOverride82.xml" ContentType="application/vnd.openxmlformats-officedocument.themeOverride+xml"/>
  <Override PartName="/ppt/charts/chart140.xml" ContentType="application/vnd.openxmlformats-officedocument.drawingml.chart+xml"/>
  <Override PartName="/ppt/theme/themeOverride127.xml" ContentType="application/vnd.openxmlformats-officedocument.themeOverr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charts/chart69.xml" ContentType="application/vnd.openxmlformats-officedocument.drawingml.chart+xml"/>
  <Override PartName="/ppt/theme/themeOverride60.xml" ContentType="application/vnd.openxmlformats-officedocument.themeOverride+xml"/>
  <Override PartName="/ppt/theme/themeOverride105.xml" ContentType="application/vnd.openxmlformats-officedocument.themeOverride+xml"/>
  <Override PartName="/ppt/theme/themeOverride116.xml" ContentType="application/vnd.openxmlformats-officedocument.themeOverride+xml"/>
  <Override PartName="/ppt/charts/chart216.xml" ContentType="application/vnd.openxmlformats-officedocument.drawingml.chart+xml"/>
  <Override PartName="/ppt/theme/themeOverride152.xml" ContentType="application/vnd.openxmlformats-officedocument.themeOverr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charts/chart58.xml" ContentType="application/vnd.openxmlformats-officedocument.drawingml.chart+xml"/>
  <Override PartName="/ppt/charts/chart189.xml" ContentType="application/vnd.openxmlformats-officedocument.drawingml.chart+xml"/>
  <Override PartName="/ppt/charts/chart205.xml" ContentType="application/vnd.openxmlformats-officedocument.drawingml.chart+xml"/>
  <Override PartName="/ppt/theme/themeOverride141.xml" ContentType="application/vnd.openxmlformats-officedocument.themeOverr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hart83.xml" ContentType="application/vnd.openxmlformats-officedocument.drawingml.chart+xml"/>
  <Override PartName="/ppt/charts/chart94.xml" ContentType="application/vnd.openxmlformats-officedocument.drawingml.chart+xml"/>
  <Override PartName="/ppt/charts/chart178.xml" ContentType="application/vnd.openxmlformats-officedocument.drawingml.chart+xml"/>
  <Override PartName="/ppt/theme/themeOverride130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hart109.xml" ContentType="application/vnd.openxmlformats-officedocument.drawingml.chart+xml"/>
  <Override PartName="/ppt/charts/chart156.xml" ContentType="application/vnd.openxmlformats-officedocument.drawingml.chart+xml"/>
  <Override PartName="/ppt/charts/chart167.xml" ContentType="application/vnd.openxmlformats-officedocument.drawingml.char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theme/themeOverride87.xml" ContentType="application/vnd.openxmlformats-officedocument.themeOverride+xml"/>
  <Override PartName="/ppt/theme/themeOverride98.xml" ContentType="application/vnd.openxmlformats-officedocument.themeOverride+xml"/>
  <Override PartName="/ppt/charts/chart145.xml" ContentType="application/vnd.openxmlformats-officedocument.drawingml.chart+xml"/>
  <Override PartName="/ppt/charts/chart192.xml" ContentType="application/vnd.openxmlformats-officedocument.drawingml.chart+xml"/>
  <Override PartName="/ppt/slides/slide40.xml" ContentType="application/vnd.openxmlformats-officedocument.presentationml.slide+xml"/>
  <Override PartName="/ppt/theme/themeOverride29.xml" ContentType="application/vnd.openxmlformats-officedocument.themeOverride+xml"/>
  <Override PartName="/ppt/charts/chart50.xml" ContentType="application/vnd.openxmlformats-officedocument.drawingml.chart+xml"/>
  <Override PartName="/ppt/theme/themeOverride76.xml" ContentType="application/vnd.openxmlformats-officedocument.themeOverride+xml"/>
  <Override PartName="/ppt/charts/chart134.xml" ContentType="application/vnd.openxmlformats-officedocument.drawingml.chart+xml"/>
  <Override PartName="/ppt/charts/chart181.xml" ContentType="application/vnd.openxmlformats-officedocument.drawingml.chart+xml"/>
  <Override PartName="/ppt/theme/themeOverride18.xml" ContentType="application/vnd.openxmlformats-officedocument.themeOverride+xml"/>
  <Override PartName="/ppt/theme/themeOverride65.xml" ContentType="application/vnd.openxmlformats-officedocument.themeOverride+xml"/>
  <Override PartName="/ppt/charts/chart112.xml" ContentType="application/vnd.openxmlformats-officedocument.drawingml.chart+xml"/>
  <Override PartName="/ppt/charts/chart123.xml" ContentType="application/vnd.openxmlformats-officedocument.drawingml.chart+xml"/>
  <Override PartName="/ppt/charts/chart170.xml" ContentType="application/vnd.openxmlformats-officedocument.drawingml.chart+xml"/>
  <Override PartName="/ppt/slides/slide89.xml" ContentType="application/vnd.openxmlformats-officedocument.presentationml.slide+xml"/>
  <Override PartName="/ppt/charts/chart4.xml" ContentType="application/vnd.openxmlformats-officedocument.drawingml.chart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charts/chart99.xml" ContentType="application/vnd.openxmlformats-officedocument.drawingml.chart+xml"/>
  <Override PartName="/ppt/charts/chart101.xml" ContentType="application/vnd.openxmlformats-officedocument.drawingml.chart+xml"/>
  <Override PartName="/ppt/theme/themeOverride90.xml" ContentType="application/vnd.openxmlformats-officedocument.themeOverride+xml"/>
  <Override PartName="/ppt/theme/themeOverride146.xml" ContentType="application/vnd.openxmlformats-officedocument.themeOverride+xml"/>
  <Override PartName="/ppt/slides/slide78.xml" ContentType="application/vnd.openxmlformats-officedocument.presentationml.slide+xml"/>
  <Override PartName="/ppt/theme/themeOverride32.xml" ContentType="application/vnd.openxmlformats-officedocument.themeOverride+xml"/>
  <Override PartName="/ppt/charts/chart88.xml" ContentType="application/vnd.openxmlformats-officedocument.drawingml.chart+xml"/>
  <Override PartName="/ppt/drawings/drawing10.xml" ContentType="application/vnd.openxmlformats-officedocument.drawingml.chartshapes+xml"/>
  <Override PartName="/ppt/theme/themeOverride124.xml" ContentType="application/vnd.openxmlformats-officedocument.themeOverride+xml"/>
  <Override PartName="/ppt/theme/themeOverride135.xml" ContentType="application/vnd.openxmlformats-officedocument.themeOverride+xml"/>
  <Override PartName="/ppt/charts/chart224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drawings/drawing4.xml" ContentType="application/vnd.openxmlformats-officedocument.drawingml.chartshapes+xml"/>
  <Override PartName="/ppt/charts/chart77.xml" ContentType="application/vnd.openxmlformats-officedocument.drawingml.chart+xml"/>
  <Override PartName="/ppt/theme/themeOverride113.xml" ContentType="application/vnd.openxmlformats-officedocument.themeOverride+xml"/>
  <Override PartName="/ppt/charts/chart213.xml" ContentType="application/vnd.openxmlformats-officedocument.drawingml.char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theme/themeOverride102.xml" ContentType="application/vnd.openxmlformats-officedocument.themeOverride+xml"/>
  <Override PartName="/ppt/charts/chart197.xml" ContentType="application/vnd.openxmlformats-officedocument.drawingml.chart+xml"/>
  <Override PartName="/ppt/charts/chart202.xml" ContentType="application/vnd.openxmlformats-officedocument.drawingml.char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charts/chart44.xml" ContentType="application/vnd.openxmlformats-officedocument.drawingml.chart+xml"/>
  <Override PartName="/ppt/charts/chart91.xml" ContentType="application/vnd.openxmlformats-officedocument.drawingml.chart+xml"/>
  <Override PartName="/ppt/charts/chart128.xml" ContentType="application/vnd.openxmlformats-officedocument.drawingml.chart+xml"/>
  <Override PartName="/ppt/charts/chart139.xml" ContentType="application/vnd.openxmlformats-officedocument.drawingml.chart+xml"/>
  <Override PartName="/ppt/charts/chart175.xml" ContentType="application/vnd.openxmlformats-officedocument.drawingml.chart+xml"/>
  <Override PartName="/ppt/charts/chart18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charts/chart33.xml" ContentType="application/vnd.openxmlformats-officedocument.drawingml.chart+xml"/>
  <Override PartName="/ppt/charts/chart80.xml" ContentType="application/vnd.openxmlformats-officedocument.drawingml.chart+xml"/>
  <Override PartName="/ppt/theme/themeOverride59.xml" ContentType="application/vnd.openxmlformats-officedocument.themeOverride+xml"/>
  <Override PartName="/ppt/charts/chart117.xml" ContentType="application/vnd.openxmlformats-officedocument.drawingml.chart+xml"/>
  <Override PartName="/ppt/charts/chart164.xml" ContentType="application/vnd.openxmlformats-officedocument.drawingml.char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48.xml" ContentType="application/vnd.openxmlformats-officedocument.themeOverride+xml"/>
  <Override PartName="/ppt/charts/chart106.xml" ContentType="application/vnd.openxmlformats-officedocument.drawingml.chart+xml"/>
  <Override PartName="/ppt/theme/themeOverride95.xml" ContentType="application/vnd.openxmlformats-officedocument.themeOverride+xml"/>
  <Override PartName="/ppt/charts/chart153.xml" ContentType="application/vnd.openxmlformats-officedocument.drawingml.chart+xml"/>
  <Override PartName="/ppt/drawings/drawing15.xml" ContentType="application/vnd.openxmlformats-officedocument.drawingml.chartshapes+xml"/>
  <Override PartName="/ppt/theme/themeOverride37.xml" ContentType="application/vnd.openxmlformats-officedocument.themeOverride+xml"/>
  <Override PartName="/ppt/drawings/drawing9.xml" ContentType="application/vnd.openxmlformats-officedocument.drawingml.chartshapes+xml"/>
  <Override PartName="/ppt/theme/themeOverride84.xml" ContentType="application/vnd.openxmlformats-officedocument.themeOverride+xml"/>
  <Override PartName="/ppt/charts/chart131.xml" ContentType="application/vnd.openxmlformats-officedocument.drawingml.chart+xml"/>
  <Override PartName="/ppt/charts/chart142.xml" ContentType="application/vnd.openxmlformats-officedocument.drawingml.chart+xml"/>
  <Override PartName="/ppt/theme/themeOverride129.xml" ContentType="application/vnd.openxmlformats-officedocument.themeOverrid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62.xml" ContentType="application/vnd.openxmlformats-officedocument.themeOverride+xml"/>
  <Override PartName="/ppt/theme/themeOverride73.xml" ContentType="application/vnd.openxmlformats-officedocument.themeOverride+xml"/>
  <Override PartName="/ppt/charts/chart120.xml" ContentType="application/vnd.openxmlformats-officedocument.drawingml.chart+xml"/>
  <Override PartName="/ppt/theme/themeOverride107.xml" ContentType="application/vnd.openxmlformats-officedocument.themeOverride+xml"/>
  <Override PartName="/ppt/theme/themeOverride118.xml" ContentType="application/vnd.openxmlformats-officedocument.themeOverride+xml"/>
  <Override PartName="/ppt/charts/chart218.xml" ContentType="application/vnd.openxmlformats-officedocument.drawingml.chart+xml"/>
  <Override PartName="/ppt/slides/slide97.xml" ContentType="application/vnd.openxmlformats-officedocument.presentationml.slide+xml"/>
  <Override PartName="/ppt/charts/chart1.xml" ContentType="application/vnd.openxmlformats-officedocument.drawingml.chart+xml"/>
  <Override PartName="/ppt/theme/themeOverride51.xml" ContentType="application/vnd.openxmlformats-officedocument.themeOverride+xml"/>
  <Override PartName="/ppt/charts/chart207.xml" ContentType="application/vnd.openxmlformats-officedocument.drawingml.chart+xml"/>
  <Override PartName="/ppt/theme/themeOverride143.xml" ContentType="application/vnd.openxmlformats-officedocument.themeOverr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charts/chart49.xml" ContentType="application/vnd.openxmlformats-officedocument.drawingml.chart+xml"/>
  <Override PartName="/ppt/theme/themeOverride40.xml" ContentType="application/vnd.openxmlformats-officedocument.themeOverride+xml"/>
  <Override PartName="/ppt/charts/chart96.xml" ContentType="application/vnd.openxmlformats-officedocument.drawingml.chart+xml"/>
  <Override PartName="/ppt/theme/themeOverride132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74.xml" ContentType="application/vnd.openxmlformats-officedocument.drawingml.chart+xml"/>
  <Override PartName="/ppt/charts/chart85.xml" ContentType="application/vnd.openxmlformats-officedocument.drawingml.chart+xml"/>
  <Override PartName="/ppt/charts/chart158.xml" ContentType="application/vnd.openxmlformats-officedocument.drawingml.chart+xml"/>
  <Override PartName="/ppt/charts/chart169.xml" ContentType="application/vnd.openxmlformats-officedocument.drawingml.chart+xml"/>
  <Override PartName="/ppt/theme/themeOverride121.xml" ContentType="application/vnd.openxmlformats-officedocument.themeOverride+xml"/>
  <Override PartName="/ppt/charts/chart221.xml" ContentType="application/vnd.openxmlformats-officedocument.drawingml.chart+xml"/>
  <Override PartName="/ppt/slides/slide53.xml" ContentType="application/vnd.openxmlformats-officedocument.presentationml.slide+xml"/>
  <Default Extension="jpeg" ContentType="image/jpeg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63.xml" ContentType="application/vnd.openxmlformats-officedocument.drawingml.chart+xml"/>
  <Override PartName="/ppt/theme/themeOverride89.xml" ContentType="application/vnd.openxmlformats-officedocument.themeOverride+xml"/>
  <Override PartName="/ppt/charts/chart147.xml" ContentType="application/vnd.openxmlformats-officedocument.drawingml.chart+xml"/>
  <Override PartName="/ppt/theme/themeOverride110.xml" ContentType="application/vnd.openxmlformats-officedocument.themeOverride+xml"/>
  <Override PartName="/ppt/charts/chart194.xml" ContentType="application/vnd.openxmlformats-officedocument.drawingml.chart+xml"/>
  <Override PartName="/ppt/charts/chart210.xml" ContentType="application/vnd.openxmlformats-officedocument.drawingml.chart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charts/chart52.xml" ContentType="application/vnd.openxmlformats-officedocument.drawingml.chart+xml"/>
  <Override PartName="/ppt/theme/themeOverride78.xml" ContentType="application/vnd.openxmlformats-officedocument.themeOverride+xml"/>
  <Override PartName="/ppt/charts/chart136.xml" ContentType="application/vnd.openxmlformats-officedocument.drawingml.chart+xml"/>
  <Override PartName="/ppt/charts/chart183.xml" ContentType="application/vnd.openxmlformats-officedocument.drawingml.chart+xml"/>
  <Override PartName="/ppt/slides/slide20.xml" ContentType="application/vnd.openxmlformats-officedocument.presentationml.slide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theme/themeOverride67.xml" ContentType="application/vnd.openxmlformats-officedocument.themeOverride+xml"/>
  <Override PartName="/ppt/charts/chart125.xml" ContentType="application/vnd.openxmlformats-officedocument.drawingml.chart+xml"/>
  <Override PartName="/ppt/charts/chart172.xml" ContentType="application/vnd.openxmlformats-officedocument.drawingml.chart+xml"/>
  <Override PartName="/ppt/charts/chart6.xml" ContentType="application/vnd.openxmlformats-officedocument.drawingml.chart+xml"/>
  <Override PartName="/ppt/theme/themeOverride45.xml" ContentType="application/vnd.openxmlformats-officedocument.themeOverride+xml"/>
  <Override PartName="/ppt/theme/themeOverride56.xml" ContentType="application/vnd.openxmlformats-officedocument.themeOverride+xml"/>
  <Override PartName="/ppt/charts/chart103.xml" ContentType="application/vnd.openxmlformats-officedocument.drawingml.chart+xml"/>
  <Override PartName="/ppt/charts/chart114.xml" ContentType="application/vnd.openxmlformats-officedocument.drawingml.chart+xml"/>
  <Override PartName="/ppt/theme/themeOverride92.xml" ContentType="application/vnd.openxmlformats-officedocument.themeOverride+xml"/>
  <Override PartName="/ppt/charts/chart150.xml" ContentType="application/vnd.openxmlformats-officedocument.drawingml.chart+xml"/>
  <Override PartName="/ppt/charts/chart161.xml" ContentType="application/vnd.openxmlformats-officedocument.drawingml.chart+xml"/>
  <Override PartName="/ppt/theme/themeOverride148.xml" ContentType="application/vnd.openxmlformats-officedocument.themeOverride+xml"/>
  <Override PartName="/ppt/theme/themeOverride34.xml" ContentType="application/vnd.openxmlformats-officedocument.themeOverride+xml"/>
  <Override PartName="/ppt/theme/themeOverride81.xml" ContentType="application/vnd.openxmlformats-officedocument.themeOverride+xml"/>
  <Override PartName="/ppt/drawings/drawing12.xml" ContentType="application/vnd.openxmlformats-officedocument.drawingml.chartshapes+xml"/>
  <Override PartName="/ppt/theme/themeOverride126.xml" ContentType="application/vnd.openxmlformats-officedocument.themeOverride+xml"/>
  <Override PartName="/ppt/theme/themeOverride137.xml" ContentType="application/vnd.openxmlformats-officedocument.themeOverride+xml"/>
  <Override PartName="/ppt/charts/chart22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drawings/drawing6.xml" ContentType="application/vnd.openxmlformats-officedocument.drawingml.chartshapes+xml"/>
  <Override PartName="/ppt/charts/chart79.xml" ContentType="application/vnd.openxmlformats-officedocument.drawingml.chart+xml"/>
  <Override PartName="/ppt/theme/themeOverride70.xml" ContentType="application/vnd.openxmlformats-officedocument.themeOverride+xml"/>
  <Override PartName="/ppt/theme/themeOverride115.xml" ContentType="application/vnd.openxmlformats-officedocument.themeOverride+xml"/>
  <Override PartName="/ppt/charts/chart215.xml" ContentType="application/vnd.openxmlformats-officedocument.drawingml.chart+xml"/>
  <Override PartName="/ppt/slides/slide58.xml" ContentType="application/vnd.openxmlformats-officedocument.presentationml.slide+xml"/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204.xml" ContentType="application/vnd.openxmlformats-officedocument.drawingml.chart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charts/chart188.xml" ContentType="application/vnd.openxmlformats-officedocument.drawingml.chart+xml"/>
  <Override PartName="/ppt/theme/themeOverride140.xml" ContentType="application/vnd.openxmlformats-officedocument.themeOverride+xml"/>
  <Override PartName="/ppt/charts/chart35.xml" ContentType="application/vnd.openxmlformats-officedocument.drawingml.chart+xml"/>
  <Override PartName="/ppt/charts/chart82.xml" ContentType="application/vnd.openxmlformats-officedocument.drawingml.chart+xml"/>
  <Override PartName="/ppt/charts/chart119.xml" ContentType="application/vnd.openxmlformats-officedocument.drawingml.chart+xml"/>
  <Override PartName="/ppt/charts/chart166.xml" ContentType="application/vnd.openxmlformats-officedocument.drawingml.chart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60.xml" ContentType="application/vnd.openxmlformats-officedocument.drawingml.chart+xml"/>
  <Override PartName="/ppt/theme/themeOverride97.xml" ContentType="application/vnd.openxmlformats-officedocument.themeOverride+xml"/>
  <Override PartName="/ppt/tableStyles.xml" ContentType="application/vnd.openxmlformats-officedocument.presentationml.tableStyles+xml"/>
  <Override PartName="/ppt/charts/chart144.xml" ContentType="application/vnd.openxmlformats-officedocument.drawingml.chart+xml"/>
  <Override PartName="/ppt/charts/chart191.xml" ContentType="application/vnd.openxmlformats-officedocument.drawingml.chart+xml"/>
  <Override PartName="/ppt/theme/themeOverride28.xml" ContentType="application/vnd.openxmlformats-officedocument.themeOverride+xml"/>
  <Override PartName="/ppt/theme/themeOverride75.xml" ContentType="application/vnd.openxmlformats-officedocument.themeOverride+xml"/>
  <Override PartName="/ppt/charts/chart122.xml" ContentType="application/vnd.openxmlformats-officedocument.drawingml.chart+xml"/>
  <Override PartName="/ppt/theme/themeOverride53.xml" ContentType="application/vnd.openxmlformats-officedocument.themeOverride+xml"/>
  <Override PartName="/ppt/theme/themeOverride109.xml" ContentType="application/vnd.openxmlformats-officedocument.themeOverride+xml"/>
  <Override PartName="/ppt/slides/slide77.xml" ContentType="application/vnd.openxmlformats-officedocument.presentationml.slide+xml"/>
  <Override PartName="/ppt/charts/chart98.xml" ContentType="application/vnd.openxmlformats-officedocument.drawingml.chart+xml"/>
  <Override PartName="/ppt/charts/chart100.xml" ContentType="application/vnd.openxmlformats-officedocument.drawingml.chart+xml"/>
  <Override PartName="/ppt/theme/themeOverride134.xml" ContentType="application/vnd.openxmlformats-officedocument.themeOverr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charts/chart76.xml" ContentType="application/vnd.openxmlformats-officedocument.drawingml.chart+xml"/>
  <Override PartName="/ppt/charts/chart223.xml" ContentType="application/vnd.openxmlformats-officedocument.drawingml.chart+xml"/>
  <Override PartName="/ppt/slides/slide55.xml" ContentType="application/vnd.openxmlformats-officedocument.presentationml.slide+xml"/>
  <Override PartName="/ppt/theme/themeOverride112.xml" ContentType="application/vnd.openxmlformats-officedocument.themeOverride+xml"/>
  <Override PartName="/ppt/charts/chart201.xml" ContentType="application/vnd.openxmlformats-officedocument.drawingml.chart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charts/chart54.xml" ContentType="application/vnd.openxmlformats-officedocument.drawingml.chart+xml"/>
  <Override PartName="/ppt/charts/chart138.xml" ContentType="application/vnd.openxmlformats-officedocument.drawingml.chart+xml"/>
  <Override PartName="/ppt/charts/chart185.xml" ContentType="application/vnd.openxmlformats-officedocument.drawingml.chart+xml"/>
  <Override PartName="/ppt/presentation.xml" ContentType="application/vnd.openxmlformats-officedocument.presentationml.presentation.main+xml"/>
  <Override PartName="/ppt/charts/chart32.xml" ContentType="application/vnd.openxmlformats-officedocument.drawingml.chart+xml"/>
  <Override PartName="/ppt/theme/themeOverride69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theme/themeOverride47.xml" ContentType="application/vnd.openxmlformats-officedocument.themeOverride+xml"/>
  <Override PartName="/ppt/charts/chart116.xml" ContentType="application/vnd.openxmlformats-officedocument.drawingml.chart+xml"/>
  <Override PartName="/ppt/theme/themeOverride94.xml" ContentType="application/vnd.openxmlformats-officedocument.themeOverride+xml"/>
  <Override PartName="/ppt/charts/chart163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141.xml" ContentType="application/vnd.openxmlformats-officedocument.drawingml.chart+xml"/>
  <Override PartName="/ppt/theme/themeOverride128.xml" ContentType="application/vnd.openxmlformats-officedocument.themeOverride+xml"/>
  <Override PartName="/ppt/theme/themeOverride25.xml" ContentType="application/vnd.openxmlformats-officedocument.themeOverride+xml"/>
  <Override PartName="/ppt/drawings/drawing8.xml" ContentType="application/vnd.openxmlformats-officedocument.drawingml.chartshapes+xml"/>
  <Override PartName="/ppt/theme/themeOverride72.xml" ContentType="application/vnd.openxmlformats-officedocument.themeOverride+xml"/>
  <Override PartName="/ppt/charts/chart217.xml" ContentType="application/vnd.openxmlformats-officedocument.drawingml.chart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theme/themeOverride106.xml" ContentType="application/vnd.openxmlformats-officedocument.themeOverride+xml"/>
  <Override PartName="/ppt/theme/themeOverride153.xml" ContentType="application/vnd.openxmlformats-officedocument.themeOverride+xml"/>
  <Override PartName="/ppt/charts/chart48.xml" ContentType="application/vnd.openxmlformats-officedocument.drawingml.chart+xml"/>
  <Override PartName="/ppt/theme/themeOverride50.xml" ContentType="application/vnd.openxmlformats-officedocument.themeOverride+xml"/>
  <Override PartName="/ppt/charts/chart95.xml" ContentType="application/vnd.openxmlformats-officedocument.drawingml.chart+xml"/>
  <Override PartName="/ppt/charts/chart179.xml" ContentType="application/vnd.openxmlformats-officedocument.drawingml.chart+xml"/>
  <Override PartName="/ppt/theme/themeOverride131.xml" ContentType="application/vnd.openxmlformats-officedocument.themeOverr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220.xml" ContentType="application/vnd.openxmlformats-officedocument.drawingml.chart+xml"/>
  <Override PartName="/ppt/slides/slide2.xml" ContentType="application/vnd.openxmlformats-officedocument.presentationml.slide+xml"/>
  <Override PartName="/ppt/slides/slide52.xml" ContentType="application/vnd.openxmlformats-officedocument.presentationml.slide+xml"/>
  <Override PartName="/ppt/charts/chart26.xml" ContentType="application/vnd.openxmlformats-officedocument.drawingml.chart+xml"/>
  <Override PartName="/ppt/charts/chart73.xml" ContentType="application/vnd.openxmlformats-officedocument.drawingml.chart+xml"/>
  <Override PartName="/ppt/charts/chart157.xml" ContentType="application/vnd.openxmlformats-officedocument.drawingml.chart+xml"/>
  <Override PartName="/ppt/charts/chart51.xml" ContentType="application/vnd.openxmlformats-officedocument.drawingml.chart+xml"/>
  <Override PartName="/ppt/theme/themeOverride88.xml" ContentType="application/vnd.openxmlformats-officedocument.themeOverride+xml"/>
  <Override PartName="/ppt/charts/chart135.xml" ContentType="application/vnd.openxmlformats-officedocument.drawingml.chart+xml"/>
  <Override PartName="/ppt/charts/chart182.xml" ContentType="application/vnd.openxmlformats-officedocument.drawingml.chart+xml"/>
  <Override PartName="/ppt/slides/slide30.xml" ContentType="application/vnd.openxmlformats-officedocument.presentationml.slide+xml"/>
  <Override PartName="/ppt/theme/themeOverride19.xml" ContentType="application/vnd.openxmlformats-officedocument.themeOverride+xml"/>
  <Override PartName="/ppt/theme/themeOverride66.xml" ContentType="application/vnd.openxmlformats-officedocument.themeOverride+xml"/>
  <Override PartName="/ppt/charts/chart113.xml" ContentType="application/vnd.openxmlformats-officedocument.drawingml.chart+xml"/>
  <Override PartName="/ppt/charts/chart160.xml" ContentType="application/vnd.openxmlformats-officedocument.drawingml.chart+xml"/>
  <Override PartName="/ppt/theme/themeOverride147.xml" ContentType="application/vnd.openxmlformats-officedocument.themeOverride+xml"/>
  <Override PartName="/ppt/charts/chart5.xml" ContentType="application/vnd.openxmlformats-officedocument.drawingml.chart+xml"/>
  <Override PartName="/ppt/theme/themeOverride44.xml" ContentType="application/vnd.openxmlformats-officedocument.themeOverride+xml"/>
  <Override PartName="/ppt/theme/themeOverride91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0"/>
  </p:notesMasterIdLst>
  <p:sldIdLst>
    <p:sldId id="256" r:id="rId2"/>
    <p:sldId id="259" r:id="rId3"/>
    <p:sldId id="260" r:id="rId4"/>
    <p:sldId id="258" r:id="rId5"/>
    <p:sldId id="448" r:id="rId6"/>
    <p:sldId id="455" r:id="rId7"/>
    <p:sldId id="470" r:id="rId8"/>
    <p:sldId id="471" r:id="rId9"/>
    <p:sldId id="472" r:id="rId10"/>
    <p:sldId id="473" r:id="rId11"/>
    <p:sldId id="535" r:id="rId12"/>
    <p:sldId id="474" r:id="rId13"/>
    <p:sldId id="476" r:id="rId14"/>
    <p:sldId id="475" r:id="rId15"/>
    <p:sldId id="529" r:id="rId16"/>
    <p:sldId id="530" r:id="rId17"/>
    <p:sldId id="477" r:id="rId18"/>
    <p:sldId id="478" r:id="rId19"/>
    <p:sldId id="479" r:id="rId20"/>
    <p:sldId id="480" r:id="rId21"/>
    <p:sldId id="481" r:id="rId22"/>
    <p:sldId id="536" r:id="rId23"/>
    <p:sldId id="482" r:id="rId24"/>
    <p:sldId id="484" r:id="rId25"/>
    <p:sldId id="483" r:id="rId26"/>
    <p:sldId id="527" r:id="rId27"/>
    <p:sldId id="528" r:id="rId28"/>
    <p:sldId id="485" r:id="rId29"/>
    <p:sldId id="486" r:id="rId30"/>
    <p:sldId id="488" r:id="rId31"/>
    <p:sldId id="545" r:id="rId32"/>
    <p:sldId id="489" r:id="rId33"/>
    <p:sldId id="537" r:id="rId34"/>
    <p:sldId id="490" r:id="rId35"/>
    <p:sldId id="492" r:id="rId36"/>
    <p:sldId id="491" r:id="rId37"/>
    <p:sldId id="525" r:id="rId38"/>
    <p:sldId id="526" r:id="rId39"/>
    <p:sldId id="493" r:id="rId40"/>
    <p:sldId id="494" r:id="rId41"/>
    <p:sldId id="495" r:id="rId42"/>
    <p:sldId id="496" r:id="rId43"/>
    <p:sldId id="497" r:id="rId44"/>
    <p:sldId id="538" r:id="rId45"/>
    <p:sldId id="498" r:id="rId46"/>
    <p:sldId id="500" r:id="rId47"/>
    <p:sldId id="499" r:id="rId48"/>
    <p:sldId id="523" r:id="rId49"/>
    <p:sldId id="524" r:id="rId50"/>
    <p:sldId id="501" r:id="rId51"/>
    <p:sldId id="502" r:id="rId52"/>
    <p:sldId id="503" r:id="rId53"/>
    <p:sldId id="504" r:id="rId54"/>
    <p:sldId id="505" r:id="rId55"/>
    <p:sldId id="539" r:id="rId56"/>
    <p:sldId id="506" r:id="rId57"/>
    <p:sldId id="508" r:id="rId58"/>
    <p:sldId id="507" r:id="rId59"/>
    <p:sldId id="521" r:id="rId60"/>
    <p:sldId id="522" r:id="rId61"/>
    <p:sldId id="263" r:id="rId62"/>
    <p:sldId id="262" r:id="rId63"/>
    <p:sldId id="457" r:id="rId64"/>
    <p:sldId id="458" r:id="rId65"/>
    <p:sldId id="459" r:id="rId66"/>
    <p:sldId id="540" r:id="rId67"/>
    <p:sldId id="460" r:id="rId68"/>
    <p:sldId id="462" r:id="rId69"/>
    <p:sldId id="461" r:id="rId70"/>
    <p:sldId id="533" r:id="rId71"/>
    <p:sldId id="509" r:id="rId72"/>
    <p:sldId id="510" r:id="rId73"/>
    <p:sldId id="511" r:id="rId74"/>
    <p:sldId id="512" r:id="rId75"/>
    <p:sldId id="513" r:id="rId76"/>
    <p:sldId id="541" r:id="rId77"/>
    <p:sldId id="514" r:id="rId78"/>
    <p:sldId id="516" r:id="rId79"/>
    <p:sldId id="515" r:id="rId80"/>
    <p:sldId id="519" r:id="rId81"/>
    <p:sldId id="520" r:id="rId82"/>
    <p:sldId id="453" r:id="rId83"/>
    <p:sldId id="463" r:id="rId84"/>
    <p:sldId id="464" r:id="rId85"/>
    <p:sldId id="465" r:id="rId86"/>
    <p:sldId id="466" r:id="rId87"/>
    <p:sldId id="544" r:id="rId88"/>
    <p:sldId id="467" r:id="rId89"/>
    <p:sldId id="469" r:id="rId90"/>
    <p:sldId id="468" r:id="rId91"/>
    <p:sldId id="531" r:id="rId92"/>
    <p:sldId id="532" r:id="rId93"/>
    <p:sldId id="518" r:id="rId94"/>
    <p:sldId id="396" r:id="rId95"/>
    <p:sldId id="397" r:id="rId96"/>
    <p:sldId id="400" r:id="rId97"/>
    <p:sldId id="398" r:id="rId98"/>
    <p:sldId id="452" r:id="rId9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DCE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9" autoAdjust="0"/>
    <p:restoredTop sz="94660"/>
  </p:normalViewPr>
  <p:slideViewPr>
    <p:cSldViewPr>
      <p:cViewPr varScale="1">
        <p:scale>
          <a:sx n="74" d="100"/>
          <a:sy n="74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OD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F&#211;SFORO.xls" TargetMode="External"/><Relationship Id="rId1" Type="http://schemas.openxmlformats.org/officeDocument/2006/relationships/themeOverride" Target="../theme/themeOverride7.xml"/></Relationships>
</file>

<file path=ppt/charts/_rels/chart10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F&#211;SFORO.xls" TargetMode="External"/><Relationship Id="rId1" Type="http://schemas.openxmlformats.org/officeDocument/2006/relationships/themeOverride" Target="../theme/themeOverride67.xml"/></Relationships>
</file>

<file path=ppt/charts/_rels/chart10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F&#211;SFORO.xls" TargetMode="External"/><Relationship Id="rId1" Type="http://schemas.openxmlformats.org/officeDocument/2006/relationships/themeOverride" Target="../theme/themeOverride68.xml"/></Relationships>
</file>

<file path=ppt/charts/_rels/chart10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F&#211;SFORO.xls" TargetMode="External"/><Relationship Id="rId1" Type="http://schemas.openxmlformats.org/officeDocument/2006/relationships/themeOverride" Target="../theme/themeOverride69.xml"/></Relationships>
</file>

<file path=ppt/charts/_rels/chart10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Clorofila.xls" TargetMode="External"/><Relationship Id="rId1" Type="http://schemas.openxmlformats.org/officeDocument/2006/relationships/themeOverride" Target="../theme/themeOverride70.xml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Clorofila.xls" TargetMode="External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Clorofila.xls" TargetMode="External"/></Relationships>
</file>

<file path=ppt/charts/_rels/chart10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pH%20e%20N%20amoniacal.xls" TargetMode="External"/><Relationship Id="rId1" Type="http://schemas.openxmlformats.org/officeDocument/2006/relationships/themeOverride" Target="../theme/themeOverride71.xml"/></Relationships>
</file>

<file path=ppt/charts/_rels/chart10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pH%20e%20N%20amoniacal.xls" TargetMode="External"/><Relationship Id="rId1" Type="http://schemas.openxmlformats.org/officeDocument/2006/relationships/themeOverride" Target="../theme/themeOverride72.xml"/></Relationships>
</file>

<file path=ppt/charts/_rels/chart10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400%20(OK)\CMDC%2002400%20pH%20e%20N%20amoniacal.xls" TargetMode="External"/><Relationship Id="rId1" Type="http://schemas.openxmlformats.org/officeDocument/2006/relationships/themeOverride" Target="../theme/themeOverride73.xml"/></Relationships>
</file>

<file path=ppt/charts/_rels/chart10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Fe%20DISSOLVIDO.xls" TargetMode="External"/><Relationship Id="rId1" Type="http://schemas.openxmlformats.org/officeDocument/2006/relationships/themeOverride" Target="../theme/themeOverride7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F&#211;SFORO.xls" TargetMode="External"/><Relationship Id="rId1" Type="http://schemas.openxmlformats.org/officeDocument/2006/relationships/themeOverride" Target="../theme/themeOverride8.xml"/></Relationships>
</file>

<file path=ppt/charts/_rels/chart1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Fe%20DISSOLVIDO.xls" TargetMode="External"/><Relationship Id="rId1" Type="http://schemas.openxmlformats.org/officeDocument/2006/relationships/themeOverride" Target="../theme/themeOverride75.xml"/></Relationships>
</file>

<file path=ppt/charts/_rels/chart1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Fe%20DISSOLVIDO.xls" TargetMode="External"/><Relationship Id="rId1" Type="http://schemas.openxmlformats.org/officeDocument/2006/relationships/themeOverride" Target="../theme/themeOverride76.xml"/></Relationships>
</file>

<file path=ppt/charts/_rels/chart1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Turbidez.xls" TargetMode="External"/></Relationships>
</file>

<file path=ppt/charts/_rels/chart1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Turbidez.xls" TargetMode="External"/><Relationship Id="rId1" Type="http://schemas.openxmlformats.org/officeDocument/2006/relationships/themeOverride" Target="../theme/themeOverride77.xml"/></Relationships>
</file>

<file path=ppt/charts/_rels/chart11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Turbidez.xls" TargetMode="External"/><Relationship Id="rId1" Type="http://schemas.openxmlformats.org/officeDocument/2006/relationships/themeOverride" Target="../theme/themeOverride78.xml"/></Relationships>
</file>

<file path=ppt/charts/_rels/chart1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Turbidez.xls" TargetMode="External"/><Relationship Id="rId1" Type="http://schemas.openxmlformats.org/officeDocument/2006/relationships/themeOverride" Target="../theme/themeOverride79.xml"/></Relationships>
</file>

<file path=ppt/charts/_rels/chart1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Turbidez.xls" TargetMode="External"/></Relationships>
</file>

<file path=ppt/charts/_rels/chart1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Turbidez.xls" TargetMode="External"/><Relationship Id="rId1" Type="http://schemas.openxmlformats.org/officeDocument/2006/relationships/themeOverride" Target="../theme/themeOverride80.xml"/></Relationships>
</file>

<file path=ppt/charts/_rels/chart1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Turbidez.xls" TargetMode="External"/></Relationships>
</file>

<file path=ppt/charts/_rels/chart1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Turbidez.xls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F&#211;SFORO.xls" TargetMode="External"/><Relationship Id="rId1" Type="http://schemas.openxmlformats.org/officeDocument/2006/relationships/themeOverride" Target="../theme/themeOverride9.xml"/></Relationships>
</file>

<file path=ppt/charts/_rels/chart1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Turbidez.xls" TargetMode="External"/></Relationships>
</file>

<file path=ppt/charts/_rels/chart1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OD.xls" TargetMode="External"/><Relationship Id="rId1" Type="http://schemas.openxmlformats.org/officeDocument/2006/relationships/themeOverride" Target="../theme/themeOverride81.xml"/></Relationships>
</file>

<file path=ppt/charts/_rels/chart1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OD.xls" TargetMode="External"/><Relationship Id="rId1" Type="http://schemas.openxmlformats.org/officeDocument/2006/relationships/themeOverride" Target="../theme/themeOverride82.xml"/></Relationships>
</file>

<file path=ppt/charts/_rels/chart1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OD.xls" TargetMode="External"/><Relationship Id="rId1" Type="http://schemas.openxmlformats.org/officeDocument/2006/relationships/themeOverride" Target="../theme/themeOverride83.xml"/></Relationships>
</file>

<file path=ppt/charts/_rels/chart1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rvdb1\Canada%20CE\C_L_Vergueiro\ALLAN\PCJ%20-%20EnquadramentoDAEE\CMDC%2002900%20(OK)\CMDC%2002900%20DBO.xls" TargetMode="External"/></Relationships>
</file>

<file path=ppt/charts/_rels/chart1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DBO.xls" TargetMode="External"/></Relationships>
</file>

<file path=ppt/charts/_rels/chart1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DBO.xls" TargetMode="External"/></Relationships>
</file>

<file path=ppt/charts/_rels/chart1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oleObject" Target="file:///\\srvdb1\Canada%20CE\C_L_Vergueiro\ALLAN\PCJ%20-%20EnquadramentoDAEE\CMDC%2002900%20(OK)\CMDC%2002900%20E.%20coli.xls" TargetMode="External"/><Relationship Id="rId1" Type="http://schemas.openxmlformats.org/officeDocument/2006/relationships/themeOverride" Target="../theme/themeOverride84.xml"/></Relationships>
</file>

<file path=ppt/charts/_rels/chart12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E.%20coli.xls" TargetMode="External"/><Relationship Id="rId1" Type="http://schemas.openxmlformats.org/officeDocument/2006/relationships/themeOverride" Target="../theme/themeOverride85.xml"/></Relationships>
</file>

<file path=ppt/charts/_rels/chart12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900%20(OK)\CMDC%2002900%20E.%20coli.xls" TargetMode="External"/><Relationship Id="rId1" Type="http://schemas.openxmlformats.org/officeDocument/2006/relationships/themeOverride" Target="../theme/themeOverride86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Clorofila.xls" TargetMode="External"/><Relationship Id="rId1" Type="http://schemas.openxmlformats.org/officeDocument/2006/relationships/themeOverride" Target="../theme/themeOverride10.xml"/></Relationships>
</file>

<file path=ppt/charts/_rels/chart13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F&#211;SFORO.xls" TargetMode="External"/><Relationship Id="rId1" Type="http://schemas.openxmlformats.org/officeDocument/2006/relationships/themeOverride" Target="../theme/themeOverride87.xml"/></Relationships>
</file>

<file path=ppt/charts/_rels/chart13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F&#211;SFORO.xls" TargetMode="External"/><Relationship Id="rId1" Type="http://schemas.openxmlformats.org/officeDocument/2006/relationships/themeOverride" Target="../theme/themeOverride88.xml"/></Relationships>
</file>

<file path=ppt/charts/_rels/chart1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F&#211;SFORO.xls" TargetMode="External"/><Relationship Id="rId1" Type="http://schemas.openxmlformats.org/officeDocument/2006/relationships/themeOverride" Target="../theme/themeOverride89.xml"/></Relationships>
</file>

<file path=ppt/charts/_rels/chart1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Clorofila.xls" TargetMode="External"/><Relationship Id="rId1" Type="http://schemas.openxmlformats.org/officeDocument/2006/relationships/themeOverride" Target="../theme/themeOverride90.xml"/></Relationships>
</file>

<file path=ppt/charts/_rels/chart1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Clorofila.xls" TargetMode="External"/></Relationships>
</file>

<file path=ppt/charts/_rels/chart1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Clorofila.xls" TargetMode="External"/></Relationships>
</file>

<file path=ppt/charts/_rels/chart13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pH%20e%20N%20amoniacal.xls" TargetMode="External"/><Relationship Id="rId1" Type="http://schemas.openxmlformats.org/officeDocument/2006/relationships/themeOverride" Target="../theme/themeOverride91.xml"/></Relationships>
</file>

<file path=ppt/charts/_rels/chart13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pH%20e%20N%20amoniacal.xls" TargetMode="External"/><Relationship Id="rId1" Type="http://schemas.openxmlformats.org/officeDocument/2006/relationships/themeOverride" Target="../theme/themeOverride92.xml"/></Relationships>
</file>

<file path=ppt/charts/_rels/chart13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007226\Desktop\NA%20_UGRHI%2005.xlsx" TargetMode="External"/><Relationship Id="rId1" Type="http://schemas.openxmlformats.org/officeDocument/2006/relationships/themeOverride" Target="../theme/themeOverride93.xml"/></Relationships>
</file>

<file path=ppt/charts/_rels/chart13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Fe%20DISSOLVIDO.xls" TargetMode="External"/><Relationship Id="rId1" Type="http://schemas.openxmlformats.org/officeDocument/2006/relationships/themeOverride" Target="../theme/themeOverride9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Clorofila.xls" TargetMode="External"/></Relationships>
</file>

<file path=ppt/charts/_rels/chart14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Fe%20DISSOLVIDO.xls" TargetMode="External"/><Relationship Id="rId1" Type="http://schemas.openxmlformats.org/officeDocument/2006/relationships/themeOverride" Target="../theme/themeOverride95.xml"/></Relationships>
</file>

<file path=ppt/charts/_rels/chart14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Fe%20DISSOLVIDO.xls" TargetMode="External"/><Relationship Id="rId1" Type="http://schemas.openxmlformats.org/officeDocument/2006/relationships/themeOverride" Target="../theme/themeOverride96.xml"/></Relationships>
</file>

<file path=ppt/charts/_rels/chart14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Turbidez.xls" TargetMode="External"/><Relationship Id="rId1" Type="http://schemas.openxmlformats.org/officeDocument/2006/relationships/themeOverride" Target="../theme/themeOverride97.xml"/></Relationships>
</file>

<file path=ppt/charts/_rels/chart1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Turbidez.xls" TargetMode="External"/></Relationships>
</file>

<file path=ppt/charts/_rels/chart14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Turbidez.xls" TargetMode="External"/><Relationship Id="rId1" Type="http://schemas.openxmlformats.org/officeDocument/2006/relationships/themeOverride" Target="../theme/themeOverride98.xml"/></Relationships>
</file>

<file path=ppt/charts/_rels/chart14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Turbidez.xls" TargetMode="External"/></Relationships>
</file>

<file path=ppt/charts/_rels/chart14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Turbidez.xls" TargetMode="External"/><Relationship Id="rId1" Type="http://schemas.openxmlformats.org/officeDocument/2006/relationships/themeOverride" Target="../theme/themeOverride99.xml"/></Relationships>
</file>

<file path=ppt/charts/_rels/chart14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900%20(OK)\CMDC%2002900%20Turbidez.xls" TargetMode="External"/><Relationship Id="rId1" Type="http://schemas.openxmlformats.org/officeDocument/2006/relationships/themeOverride" Target="../theme/themeOverride100.xml"/></Relationships>
</file>

<file path=ppt/charts/_rels/chart14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Turbidez.xls" TargetMode="External"/></Relationships>
</file>

<file path=ppt/charts/_rels/chart14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Turbidez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Clorofila.xls" TargetMode="External"/></Relationships>
</file>

<file path=ppt/charts/_rels/chart15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900%20(OK)\CMDC%2002900%20Turbidez.xls" TargetMode="External"/></Relationships>
</file>

<file path=ppt/charts/_rels/chart15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OD.xls" TargetMode="External"/><Relationship Id="rId1" Type="http://schemas.openxmlformats.org/officeDocument/2006/relationships/themeOverride" Target="../theme/themeOverride101.xml"/></Relationships>
</file>

<file path=ppt/charts/_rels/chart15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OD.xls" TargetMode="External"/><Relationship Id="rId1" Type="http://schemas.openxmlformats.org/officeDocument/2006/relationships/themeOverride" Target="../theme/themeOverride102.xml"/></Relationships>
</file>

<file path=ppt/charts/_rels/chart1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007226\Desktop\Dados_UGRHI%2005.xlsx" TargetMode="External"/></Relationships>
</file>

<file path=ppt/charts/_rels/chart15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srvdb1\Canada%20CE\C_L_Vergueiro\ALLAN\PCJ%20-%20EnquadramentoDAEE\LAPE%2004900%20(OK)\LAPE%2004900%20DBO.xls" TargetMode="External"/></Relationships>
</file>

<file path=ppt/charts/_rels/chart15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LAPE%2004900%20(OK)\LAPE%2004900%20DBO.xls" TargetMode="External"/></Relationships>
</file>

<file path=ppt/charts/_rels/chart15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srvdb1\Canada%20CE\C_L_Vergueiro\ALLAN\PCJ%20-%20EnquadramentoDAEE\LAPE%2004900%20(OK)\LAPE%2004900%20E.%20coli.xls" TargetMode="External"/><Relationship Id="rId1" Type="http://schemas.openxmlformats.org/officeDocument/2006/relationships/themeOverride" Target="../theme/themeOverride103.xml"/></Relationships>
</file>

<file path=ppt/charts/_rels/chart15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E.%20coli.xls" TargetMode="External"/><Relationship Id="rId1" Type="http://schemas.openxmlformats.org/officeDocument/2006/relationships/themeOverride" Target="../theme/themeOverride104.xml"/></Relationships>
</file>

<file path=ppt/charts/_rels/chart15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F&#211;SFORO.xls" TargetMode="External"/><Relationship Id="rId1" Type="http://schemas.openxmlformats.org/officeDocument/2006/relationships/themeOverride" Target="../theme/themeOverride105.xml"/></Relationships>
</file>

<file path=ppt/charts/_rels/chart15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F&#211;SFORO.xls" TargetMode="External"/><Relationship Id="rId1" Type="http://schemas.openxmlformats.org/officeDocument/2006/relationships/themeOverride" Target="../theme/themeOverride10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pH%20e%20N%20amoniacal.xls" TargetMode="External"/><Relationship Id="rId1" Type="http://schemas.openxmlformats.org/officeDocument/2006/relationships/themeOverride" Target="../theme/themeOverride11.xml"/></Relationships>
</file>

<file path=ppt/charts/_rels/chart16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pH%20e%20N%20amoniacal.xls" TargetMode="External"/><Relationship Id="rId1" Type="http://schemas.openxmlformats.org/officeDocument/2006/relationships/themeOverride" Target="../theme/themeOverride107.xml"/></Relationships>
</file>

<file path=ppt/charts/_rels/chart16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pH%20e%20N%20amoniacal.xls" TargetMode="External"/><Relationship Id="rId1" Type="http://schemas.openxmlformats.org/officeDocument/2006/relationships/themeOverride" Target="../theme/themeOverride108.xml"/></Relationships>
</file>

<file path=ppt/charts/_rels/chart16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Fe%20DISSOLVIDO.xls" TargetMode="External"/><Relationship Id="rId1" Type="http://schemas.openxmlformats.org/officeDocument/2006/relationships/themeOverride" Target="../theme/themeOverride109.xml"/></Relationships>
</file>

<file path=ppt/charts/_rels/chart16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Fe%20DISSOLVIDO.xls" TargetMode="External"/><Relationship Id="rId1" Type="http://schemas.openxmlformats.org/officeDocument/2006/relationships/themeOverride" Target="../theme/themeOverride110.xml"/></Relationships>
</file>

<file path=ppt/charts/_rels/chart16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Turbidez.xls" TargetMode="External"/><Relationship Id="rId1" Type="http://schemas.openxmlformats.org/officeDocument/2006/relationships/themeOverride" Target="../theme/themeOverride111.xml"/></Relationships>
</file>

<file path=ppt/charts/_rels/chart16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Turbidez.xls" TargetMode="External"/><Relationship Id="rId1" Type="http://schemas.openxmlformats.org/officeDocument/2006/relationships/themeOverride" Target="../theme/themeOverride112.xml"/></Relationships>
</file>

<file path=ppt/charts/_rels/chart16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Turbidez.xls" TargetMode="External"/><Relationship Id="rId1" Type="http://schemas.openxmlformats.org/officeDocument/2006/relationships/themeOverride" Target="../theme/themeOverride113.xml"/></Relationships>
</file>

<file path=ppt/charts/_rels/chart16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LAPE%2004900%20(OK)\LAPE%2004900%20Turbidez.xls" TargetMode="External"/></Relationships>
</file>

<file path=ppt/charts/_rels/chart16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LAPE%2004900%20(OK)\LAPE%2004900%20Turbidez.xls" TargetMode="External"/><Relationship Id="rId1" Type="http://schemas.openxmlformats.org/officeDocument/2006/relationships/themeOverride" Target="../theme/themeOverride114.xml"/></Relationships>
</file>

<file path=ppt/charts/_rels/chart16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LAPE%2004900%20(OK)\LAPE%2004900%20Turbidez.xls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pH%20e%20N%20amoniacal.xls" TargetMode="External"/><Relationship Id="rId1" Type="http://schemas.openxmlformats.org/officeDocument/2006/relationships/themeOverride" Target="../theme/themeOverride12.xml"/></Relationships>
</file>

<file path=ppt/charts/_rels/chart17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OD.xls" TargetMode="External"/><Relationship Id="rId1" Type="http://schemas.openxmlformats.org/officeDocument/2006/relationships/themeOverride" Target="../theme/themeOverride115.xml"/></Relationships>
</file>

<file path=ppt/charts/_rels/chart17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OD.xls" TargetMode="External"/><Relationship Id="rId1" Type="http://schemas.openxmlformats.org/officeDocument/2006/relationships/themeOverride" Target="../theme/themeOverride116.xml"/></Relationships>
</file>

<file path=ppt/charts/_rels/chart17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OD.xls" TargetMode="External"/><Relationship Id="rId1" Type="http://schemas.openxmlformats.org/officeDocument/2006/relationships/themeOverride" Target="../theme/themeOverride117.xml"/></Relationships>
</file>

<file path=ppt/charts/_rels/chart17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srvdb1\Canada%20CE\C_L_Vergueiro\ALLAN\PCJ%20-%20EnquadramentoDAEE\PIAL%2002900%20(OK)\PIAL%2002900%20DBO.xls" TargetMode="External"/></Relationships>
</file>

<file path=ppt/charts/_rels/chart17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DBO.xls" TargetMode="External"/></Relationships>
</file>

<file path=ppt/charts/_rels/chart17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DBO.xls" TargetMode="External"/></Relationships>
</file>

<file path=ppt/charts/_rels/chart17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4.xml"/><Relationship Id="rId2" Type="http://schemas.openxmlformats.org/officeDocument/2006/relationships/oleObject" Target="file:///\\srvdb1\Canada%20CE\C_L_Vergueiro\ALLAN\PCJ%20-%20EnquadramentoDAEE\PIAL%2002900%20(OK)\PIAL%2002900%20E.%20coli.xls" TargetMode="External"/><Relationship Id="rId1" Type="http://schemas.openxmlformats.org/officeDocument/2006/relationships/themeOverride" Target="../theme/themeOverride118.xml"/></Relationships>
</file>

<file path=ppt/charts/_rels/chart17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E.%20coli.xls" TargetMode="External"/><Relationship Id="rId1" Type="http://schemas.openxmlformats.org/officeDocument/2006/relationships/themeOverride" Target="../theme/themeOverride119.xml"/></Relationships>
</file>

<file path=ppt/charts/_rels/chart17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E.%20coli.xls" TargetMode="External"/><Relationship Id="rId1" Type="http://schemas.openxmlformats.org/officeDocument/2006/relationships/themeOverride" Target="../theme/themeOverride120.xml"/></Relationships>
</file>

<file path=ppt/charts/_rels/chart17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F&#211;SFORO.xls" TargetMode="External"/><Relationship Id="rId1" Type="http://schemas.openxmlformats.org/officeDocument/2006/relationships/themeOverride" Target="../theme/themeOverride121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050%20(OK)\CMDC%2002050%20pH%20e%20N%20amoniacal.xls" TargetMode="External"/><Relationship Id="rId1" Type="http://schemas.openxmlformats.org/officeDocument/2006/relationships/themeOverride" Target="../theme/themeOverride13.xml"/></Relationships>
</file>

<file path=ppt/charts/_rels/chart18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F&#211;SFORO.xls" TargetMode="External"/><Relationship Id="rId1" Type="http://schemas.openxmlformats.org/officeDocument/2006/relationships/themeOverride" Target="../theme/themeOverride122.xml"/></Relationships>
</file>

<file path=ppt/charts/_rels/chart18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F&#211;SFORO.xls" TargetMode="External"/><Relationship Id="rId1" Type="http://schemas.openxmlformats.org/officeDocument/2006/relationships/themeOverride" Target="../theme/themeOverride123.xml"/></Relationships>
</file>

<file path=ppt/charts/_rels/chart18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Clorofila.xls" TargetMode="External"/><Relationship Id="rId1" Type="http://schemas.openxmlformats.org/officeDocument/2006/relationships/themeOverride" Target="../theme/themeOverride124.xml"/></Relationships>
</file>

<file path=ppt/charts/_rels/chart18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Clorofila.xls" TargetMode="External"/></Relationships>
</file>

<file path=ppt/charts/_rels/chart18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Clorofila.xls" TargetMode="External"/></Relationships>
</file>

<file path=ppt/charts/_rels/chart18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pH%20e%20N%20amoniacal.xls" TargetMode="External"/><Relationship Id="rId1" Type="http://schemas.openxmlformats.org/officeDocument/2006/relationships/themeOverride" Target="../theme/themeOverride125.xml"/></Relationships>
</file>

<file path=ppt/charts/_rels/chart18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pH%20e%20N%20amoniacal.xls" TargetMode="External"/><Relationship Id="rId1" Type="http://schemas.openxmlformats.org/officeDocument/2006/relationships/themeOverride" Target="../theme/themeOverride126.xml"/></Relationships>
</file>

<file path=ppt/charts/_rels/chart18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007226\Desktop\NA%20_UGRHI%2005.xlsx" TargetMode="External"/><Relationship Id="rId1" Type="http://schemas.openxmlformats.org/officeDocument/2006/relationships/themeOverride" Target="../theme/themeOverride127.xml"/></Relationships>
</file>

<file path=ppt/charts/_rels/chart18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Fe%20DISSOLVIDO.xls" TargetMode="External"/><Relationship Id="rId1" Type="http://schemas.openxmlformats.org/officeDocument/2006/relationships/themeOverride" Target="../theme/themeOverride128.xml"/></Relationships>
</file>

<file path=ppt/charts/_rels/chart18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Fe%20DISSOLVIDO.xls" TargetMode="External"/><Relationship Id="rId1" Type="http://schemas.openxmlformats.org/officeDocument/2006/relationships/themeOverride" Target="../theme/themeOverride12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Fe%20DISSOLVIDO.xls" TargetMode="External"/><Relationship Id="rId1" Type="http://schemas.openxmlformats.org/officeDocument/2006/relationships/themeOverride" Target="../theme/themeOverride14.xml"/></Relationships>
</file>

<file path=ppt/charts/_rels/chart19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Fe%20DISSOLVIDO.xls" TargetMode="External"/><Relationship Id="rId1" Type="http://schemas.openxmlformats.org/officeDocument/2006/relationships/themeOverride" Target="../theme/themeOverride130.xml"/></Relationships>
</file>

<file path=ppt/charts/_rels/chart19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Turbidez.xls" TargetMode="External"/><Relationship Id="rId1" Type="http://schemas.openxmlformats.org/officeDocument/2006/relationships/themeOverride" Target="../theme/themeOverride131.xml"/></Relationships>
</file>

<file path=ppt/charts/_rels/chart19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Turbidez.xls" TargetMode="External"/><Relationship Id="rId1" Type="http://schemas.openxmlformats.org/officeDocument/2006/relationships/themeOverride" Target="../theme/themeOverride132.xml"/></Relationships>
</file>

<file path=ppt/charts/_rels/chart19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Turbidez.xls" TargetMode="External"/></Relationships>
</file>

<file path=ppt/charts/_rels/chart19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Turbidez.xls" TargetMode="External"/><Relationship Id="rId1" Type="http://schemas.openxmlformats.org/officeDocument/2006/relationships/themeOverride" Target="../theme/themeOverride133.xml"/></Relationships>
</file>

<file path=ppt/charts/_rels/chart19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PIAL%2002900%20(OK)\PIAL%2002900%20Turbidez.xls" TargetMode="External"/><Relationship Id="rId1" Type="http://schemas.openxmlformats.org/officeDocument/2006/relationships/themeOverride" Target="../theme/themeOverride134.xml"/></Relationships>
</file>

<file path=ppt/charts/_rels/chart19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Turbidez.xls" TargetMode="External"/></Relationships>
</file>

<file path=ppt/charts/_rels/chart19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Turbidez.xls" TargetMode="External"/></Relationships>
</file>

<file path=ppt/charts/_rels/chart19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Turbidez.xls" TargetMode="External"/></Relationships>
</file>

<file path=ppt/charts/_rels/chart19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PIAL%2002900%20(OK)\PIAL%2002900%20Turbidez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OD.xls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Fe%20DISSOLVIDO.xls" TargetMode="External"/><Relationship Id="rId1" Type="http://schemas.openxmlformats.org/officeDocument/2006/relationships/themeOverride" Target="../theme/themeOverride15.xml"/></Relationships>
</file>

<file path=ppt/charts/_rels/chart20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OD.xls" TargetMode="External"/><Relationship Id="rId1" Type="http://schemas.openxmlformats.org/officeDocument/2006/relationships/themeOverride" Target="../theme/themeOverride135.xml"/></Relationships>
</file>

<file path=ppt/charts/_rels/chart20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OD.xls" TargetMode="External"/><Relationship Id="rId1" Type="http://schemas.openxmlformats.org/officeDocument/2006/relationships/themeOverride" Target="../theme/themeOverride136.xml"/></Relationships>
</file>

<file path=ppt/charts/_rels/chart20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OD.xls" TargetMode="External"/><Relationship Id="rId1" Type="http://schemas.openxmlformats.org/officeDocument/2006/relationships/themeOverride" Target="../theme/themeOverride137.xml"/></Relationships>
</file>

<file path=ppt/charts/_rels/chart20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\\srvdb1\Canada%20CE\C_L_Vergueiro\ALLAN\PCJ%20-%20EnquadramentoDAEE\TREB%2002950%20(OK)\TREB%2002950%20DBO.xls" TargetMode="External"/></Relationships>
</file>

<file path=ppt/charts/_rels/chart20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%2002950%20DBO.xls" TargetMode="External"/></Relationships>
</file>

<file path=ppt/charts/_rels/chart20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%2002950%20DBO.xls" TargetMode="External"/></Relationships>
</file>

<file path=ppt/charts/_rels/chart20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\\srvdb1\Canada%20CE\C_L_Vergueiro\ALLAN\PCJ%20-%20EnquadramentoDAEE\TREB%2002950%20(OK)\TREB%2002950%20E.%20coli.xls" TargetMode="External"/><Relationship Id="rId1" Type="http://schemas.openxmlformats.org/officeDocument/2006/relationships/themeOverride" Target="../theme/themeOverride138.xml"/></Relationships>
</file>

<file path=ppt/charts/_rels/chart20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E.%20coli.xls" TargetMode="External"/><Relationship Id="rId1" Type="http://schemas.openxmlformats.org/officeDocument/2006/relationships/themeOverride" Target="../theme/themeOverride139.xml"/></Relationships>
</file>

<file path=ppt/charts/_rels/chart20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E.%20coli.xls" TargetMode="External"/><Relationship Id="rId1" Type="http://schemas.openxmlformats.org/officeDocument/2006/relationships/themeOverride" Target="../theme/themeOverride140.xml"/></Relationships>
</file>

<file path=ppt/charts/_rels/chart20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F&#211;SFORO.xls" TargetMode="External"/><Relationship Id="rId1" Type="http://schemas.openxmlformats.org/officeDocument/2006/relationships/themeOverride" Target="../theme/themeOverride141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Fe%20DISSOLVIDO.xls" TargetMode="External"/><Relationship Id="rId1" Type="http://schemas.openxmlformats.org/officeDocument/2006/relationships/themeOverride" Target="../theme/themeOverride16.xml"/></Relationships>
</file>

<file path=ppt/charts/_rels/chart2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F&#211;SFORO.xls" TargetMode="External"/><Relationship Id="rId1" Type="http://schemas.openxmlformats.org/officeDocument/2006/relationships/themeOverride" Target="../theme/themeOverride142.xml"/></Relationships>
</file>

<file path=ppt/charts/_rels/chart21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F&#211;SFORO.xls" TargetMode="External"/><Relationship Id="rId1" Type="http://schemas.openxmlformats.org/officeDocument/2006/relationships/themeOverride" Target="../theme/themeOverride143.xml"/></Relationships>
</file>

<file path=ppt/charts/_rels/chart21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pH%20e%20N%20amoniacal.xls" TargetMode="External"/><Relationship Id="rId1" Type="http://schemas.openxmlformats.org/officeDocument/2006/relationships/themeOverride" Target="../theme/themeOverride144.xml"/></Relationships>
</file>

<file path=ppt/charts/_rels/chart21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pH%20e%20N%20amoniacal.xls" TargetMode="External"/><Relationship Id="rId1" Type="http://schemas.openxmlformats.org/officeDocument/2006/relationships/themeOverride" Target="../theme/themeOverride145.xml"/></Relationships>
</file>

<file path=ppt/charts/_rels/chart21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007226\Desktop\NA%20_UGRHI%2005.xlsx" TargetMode="External"/><Relationship Id="rId1" Type="http://schemas.openxmlformats.org/officeDocument/2006/relationships/themeOverride" Target="../theme/themeOverride146.xml"/></Relationships>
</file>

<file path=ppt/charts/_rels/chart21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Fe%20DISSOLVIDO.xls" TargetMode="External"/><Relationship Id="rId1" Type="http://schemas.openxmlformats.org/officeDocument/2006/relationships/themeOverride" Target="../theme/themeOverride147.xml"/></Relationships>
</file>

<file path=ppt/charts/_rels/chart21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Fe%20DISSOLVIDO.xls" TargetMode="External"/><Relationship Id="rId1" Type="http://schemas.openxmlformats.org/officeDocument/2006/relationships/themeOverride" Target="../theme/themeOverride148.xml"/></Relationships>
</file>

<file path=ppt/charts/_rels/chart21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%2002950%20Fe%20DISSOLVIDO.xls" TargetMode="External"/><Relationship Id="rId1" Type="http://schemas.openxmlformats.org/officeDocument/2006/relationships/themeOverride" Target="../theme/themeOverride149.xml"/></Relationships>
</file>

<file path=ppt/charts/_rels/chart2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02950%20Turbidez.xls" TargetMode="External"/></Relationships>
</file>

<file path=ppt/charts/_rels/chart21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02950%20Turbidez.xls" TargetMode="External"/><Relationship Id="rId1" Type="http://schemas.openxmlformats.org/officeDocument/2006/relationships/themeOverride" Target="../theme/themeOverride150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Turbidez.xls" TargetMode="External"/><Relationship Id="rId1" Type="http://schemas.openxmlformats.org/officeDocument/2006/relationships/themeOverride" Target="../theme/themeOverride17.xml"/></Relationships>
</file>

<file path=ppt/charts/_rels/chart22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02950%20Turbidez.xls" TargetMode="External"/><Relationship Id="rId1" Type="http://schemas.openxmlformats.org/officeDocument/2006/relationships/themeOverride" Target="../theme/themeOverride151.xml"/></Relationships>
</file>

<file path=ppt/charts/_rels/chart22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02950%20Turbidez.xls" TargetMode="External"/><Relationship Id="rId1" Type="http://schemas.openxmlformats.org/officeDocument/2006/relationships/themeOverride" Target="../theme/themeOverride152.xml"/></Relationships>
</file>

<file path=ppt/charts/_rels/chart22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EB%2002950%20(OK)\TREB02950%20Turbidez.xls" TargetMode="External"/><Relationship Id="rId1" Type="http://schemas.openxmlformats.org/officeDocument/2006/relationships/themeOverride" Target="../theme/themeOverride153.xml"/></Relationships>
</file>

<file path=ppt/charts/_rels/chart2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02950%20Turbidez.xls" TargetMode="External"/></Relationships>
</file>

<file path=ppt/charts/_rels/chart2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02950%20Turbidez.xls" TargetMode="External"/></Relationships>
</file>

<file path=ppt/charts/_rels/chart2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02950%20Turbidez.xls" TargetMode="External"/></Relationships>
</file>

<file path=ppt/charts/_rels/chart2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EB%2002950%20(OK)\TREB02950%20Turbidez.xls" TargetMode="Externa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Turbidez.xls" TargetMode="External"/><Relationship Id="rId1" Type="http://schemas.openxmlformats.org/officeDocument/2006/relationships/themeOverride" Target="../theme/themeOverride18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050%20(OK)\CMDC%2002050%20Turbidez.xls" TargetMode="Externa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Turbidez.xls" TargetMode="External"/><Relationship Id="rId1" Type="http://schemas.openxmlformats.org/officeDocument/2006/relationships/themeOverride" Target="../theme/themeOverride19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Turbidez.xls" TargetMode="External"/><Relationship Id="rId1" Type="http://schemas.openxmlformats.org/officeDocument/2006/relationships/themeOverride" Target="../theme/themeOverride20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Turbidez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Turbidez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Turbidez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OD.xls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Turbidez.xls" TargetMode="Externa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OD.xls" TargetMode="External"/><Relationship Id="rId1" Type="http://schemas.openxmlformats.org/officeDocument/2006/relationships/themeOverride" Target="../theme/themeOverride2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OD.xls" TargetMode="External"/><Relationship Id="rId1" Type="http://schemas.openxmlformats.org/officeDocument/2006/relationships/themeOverride" Target="../theme/themeOverride2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100%20(OK)\CMDC%2002100%20OD.xls" TargetMode="External"/><Relationship Id="rId1" Type="http://schemas.openxmlformats.org/officeDocument/2006/relationships/themeOverride" Target="../theme/themeOverride2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rvdb1\Canada%20CE\C_L_Vergueiro\ALLAN\PCJ%20-%20EnquadramentoDAEE\CMDC%2002100%20(OK)\CMDC%2002100%20DBO.xls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DBO.xls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DBO.xls" TargetMode="Externa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srvdb1\Canada%20CE\C_L_Vergueiro\ALLAN\PCJ%20-%20EnquadramentoDAEE\CMDC%2002100%20(OK)\CMDC%2002100%20E.%20coli.xls" TargetMode="External"/><Relationship Id="rId1" Type="http://schemas.openxmlformats.org/officeDocument/2006/relationships/themeOverride" Target="../theme/themeOverride24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E.%20coli.xls" TargetMode="External"/><Relationship Id="rId1" Type="http://schemas.openxmlformats.org/officeDocument/2006/relationships/themeOverride" Target="../theme/themeOverride25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E.%20coli.xls" TargetMode="External"/><Relationship Id="rId1" Type="http://schemas.openxmlformats.org/officeDocument/2006/relationships/themeOverride" Target="../theme/themeOverride2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rvdb1\Canada%20CE\C_L_Vergueiro\ALLAN\PCJ%20-%20EnquadramentoDAEE\CMDC%2002050%20(OK)\CMDC%2002050%20DBO.xls" TargetMode="External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F&#211;SFORO.xls" TargetMode="External"/><Relationship Id="rId1" Type="http://schemas.openxmlformats.org/officeDocument/2006/relationships/themeOverride" Target="../theme/themeOverride27.xml"/></Relationships>
</file>

<file path=ppt/charts/_rels/chart4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F&#211;SFORO.xls" TargetMode="External"/><Relationship Id="rId1" Type="http://schemas.openxmlformats.org/officeDocument/2006/relationships/themeOverride" Target="../theme/themeOverride28.xml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F&#211;SFORO.xls" TargetMode="External"/><Relationship Id="rId1" Type="http://schemas.openxmlformats.org/officeDocument/2006/relationships/themeOverride" Target="../theme/themeOverride29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Clorofila.xls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Clorofila.xls" TargetMode="External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Clorofila.xls" TargetMode="External"/><Relationship Id="rId1" Type="http://schemas.openxmlformats.org/officeDocument/2006/relationships/themeOverride" Target="../theme/themeOverride30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pH%20e%20N%20amoniacal.xls" TargetMode="External"/><Relationship Id="rId1" Type="http://schemas.openxmlformats.org/officeDocument/2006/relationships/themeOverride" Target="../theme/themeOverride31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pH%20e%20N%20amoniacal.xls" TargetMode="External"/><Relationship Id="rId1" Type="http://schemas.openxmlformats.org/officeDocument/2006/relationships/themeOverride" Target="../theme/themeOverride32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100%20(OK)\CMDC%2002100%20pH%20e%20N%20amoniacal.xls" TargetMode="External"/><Relationship Id="rId1" Type="http://schemas.openxmlformats.org/officeDocument/2006/relationships/themeOverride" Target="../theme/themeOverride33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Fe%20DISSOLVIDO.xls" TargetMode="External"/><Relationship Id="rId1" Type="http://schemas.openxmlformats.org/officeDocument/2006/relationships/themeOverride" Target="../theme/themeOverride3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DBO.xls" TargetMode="External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Fe%20DISSOLVIDO.xls" TargetMode="External"/><Relationship Id="rId1" Type="http://schemas.openxmlformats.org/officeDocument/2006/relationships/themeOverride" Target="../theme/themeOverride35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Fe%20DISSOLVIDO.xls" TargetMode="External"/><Relationship Id="rId1" Type="http://schemas.openxmlformats.org/officeDocument/2006/relationships/themeOverride" Target="../theme/themeOverride36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Turbidez.xls" TargetMode="External"/><Relationship Id="rId1" Type="http://schemas.openxmlformats.org/officeDocument/2006/relationships/themeOverride" Target="../theme/themeOverride37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Turbidez.xls" TargetMode="External"/><Relationship Id="rId1" Type="http://schemas.openxmlformats.org/officeDocument/2006/relationships/themeOverride" Target="../theme/themeOverride38.xm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100%20(OK)\CMDC%2002100%20Turbidez.xls" TargetMode="External"/></Relationships>
</file>

<file path=ppt/charts/_rels/chart5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Turbidez.xls" TargetMode="External"/><Relationship Id="rId1" Type="http://schemas.openxmlformats.org/officeDocument/2006/relationships/themeOverride" Target="../theme/themeOverride39.xm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Turbidez.xls" TargetMode="Externa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100%20(OK)\CMDC%2002100%20Turbidez.xls" TargetMode="External"/><Relationship Id="rId1" Type="http://schemas.openxmlformats.org/officeDocument/2006/relationships/themeOverride" Target="../theme/themeOverride40.xm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Turbidez.xls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Turbidez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050%20(OK)\CMDC%2002050%20DBO.xls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100%20(OK)\CMDC%2002100%20Turbidez.xls" TargetMode="Externa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OD.xls" TargetMode="External"/><Relationship Id="rId1" Type="http://schemas.openxmlformats.org/officeDocument/2006/relationships/themeOverride" Target="../theme/themeOverride41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OD.xls" TargetMode="External"/><Relationship Id="rId1" Type="http://schemas.openxmlformats.org/officeDocument/2006/relationships/themeOverride" Target="../theme/themeOverride42.xml"/></Relationships>
</file>

<file path=ppt/charts/_rels/chart6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OD.xls" TargetMode="External"/><Relationship Id="rId1" Type="http://schemas.openxmlformats.org/officeDocument/2006/relationships/themeOverride" Target="../theme/themeOverride43.xml"/></Relationships>
</file>

<file path=ppt/charts/_rels/chart6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rvdb1\Canada%20CE\C_L_Vergueiro\ALLAN\PCJ%20-%20EnquadramentoDAEE\Tribut&#225;rios%20do%20Rio%20Jaguari\CMDC%2002300%20(OK)\CMDC%2002300%20DBO.xls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DBO.xls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DBO.xls" TargetMode="Externa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srvdb1\Canada%20CE\C_L_Vergueiro\ALLAN\PCJ%20-%20EnquadramentoDAEE\Tribut&#225;rios%20do%20Rio%20Jaguari\CMDC%2002300%20(OK)\CMDC%2002300%20E.%20coli.xls" TargetMode="External"/><Relationship Id="rId1" Type="http://schemas.openxmlformats.org/officeDocument/2006/relationships/themeOverride" Target="../theme/themeOverride44.xml"/></Relationships>
</file>

<file path=ppt/charts/_rels/chart6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E.%20coli.xls" TargetMode="External"/><Relationship Id="rId1" Type="http://schemas.openxmlformats.org/officeDocument/2006/relationships/themeOverride" Target="../theme/themeOverride45.xml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E.%20coli.xls" TargetMode="External"/><Relationship Id="rId1" Type="http://schemas.openxmlformats.org/officeDocument/2006/relationships/themeOverride" Target="../theme/themeOverride4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srvdb1\Canada%20CE\C_L_Vergueiro\ALLAN\PCJ%20-%20EnquadramentoDAEE\CMDC%2002050%20(OK)\CMDC%2002050%20E.%20coli.xls" TargetMode="External"/><Relationship Id="rId1" Type="http://schemas.openxmlformats.org/officeDocument/2006/relationships/themeOverride" Target="../theme/themeOverride4.xml"/></Relationships>
</file>

<file path=ppt/charts/_rels/chart7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F&#211;SFORO.xls" TargetMode="External"/><Relationship Id="rId1" Type="http://schemas.openxmlformats.org/officeDocument/2006/relationships/themeOverride" Target="../theme/themeOverride47.xml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F&#211;SFORO.xls" TargetMode="External"/><Relationship Id="rId1" Type="http://schemas.openxmlformats.org/officeDocument/2006/relationships/themeOverride" Target="../theme/themeOverride48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F&#211;SFORO.xls" TargetMode="External"/><Relationship Id="rId1" Type="http://schemas.openxmlformats.org/officeDocument/2006/relationships/themeOverride" Target="../theme/themeOverride49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Clorofila.xls" TargetMode="External"/><Relationship Id="rId1" Type="http://schemas.openxmlformats.org/officeDocument/2006/relationships/themeOverride" Target="../theme/themeOverride50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Clorofila.xls" TargetMode="External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Clorofila.xls" TargetMode="External"/></Relationships>
</file>

<file path=ppt/charts/_rels/chart7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pH%20e%20N%20amoniacal.xls" TargetMode="External"/><Relationship Id="rId1" Type="http://schemas.openxmlformats.org/officeDocument/2006/relationships/themeOverride" Target="../theme/themeOverride51.xml"/></Relationships>
</file>

<file path=ppt/charts/_rels/chart7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pH%20e%20N%20amoniacal.xls" TargetMode="External"/><Relationship Id="rId1" Type="http://schemas.openxmlformats.org/officeDocument/2006/relationships/themeOverride" Target="../theme/themeOverride52.xml"/></Relationships>
</file>

<file path=ppt/charts/_rels/chart7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pH%20e%20N%20amoniacal.xls" TargetMode="External"/><Relationship Id="rId1" Type="http://schemas.openxmlformats.org/officeDocument/2006/relationships/themeOverride" Target="../theme/themeOverride53.xml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Fe%20DISSOLVIDO.xls" TargetMode="External"/><Relationship Id="rId1" Type="http://schemas.openxmlformats.org/officeDocument/2006/relationships/themeOverride" Target="../theme/themeOverride54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E.%20coli.xls" TargetMode="External"/><Relationship Id="rId1" Type="http://schemas.openxmlformats.org/officeDocument/2006/relationships/themeOverride" Target="../theme/themeOverride5.xml"/></Relationships>
</file>

<file path=ppt/charts/_rels/chart80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Fe%20DISSOLVIDO.xls" TargetMode="External"/><Relationship Id="rId1" Type="http://schemas.openxmlformats.org/officeDocument/2006/relationships/themeOverride" Target="../theme/themeOverride55.xml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Fe%20DISSOLVIDO.xls" TargetMode="External"/><Relationship Id="rId1" Type="http://schemas.openxmlformats.org/officeDocument/2006/relationships/themeOverride" Target="../theme/themeOverride56.xml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Relationship Id="rId1" Type="http://schemas.openxmlformats.org/officeDocument/2006/relationships/themeOverride" Target="../theme/themeOverride57.xml"/></Relationships>
</file>

<file path=ppt/charts/_rels/chart8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Relationship Id="rId1" Type="http://schemas.openxmlformats.org/officeDocument/2006/relationships/themeOverride" Target="../theme/themeOverride58.xml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/Relationships>
</file>

<file path=ppt/charts/_rels/chart86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Relationship Id="rId1" Type="http://schemas.openxmlformats.org/officeDocument/2006/relationships/themeOverride" Target="../theme/themeOverride59.xml"/></Relationships>
</file>

<file path=ppt/charts/_rels/chart8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Relationship Id="rId1" Type="http://schemas.openxmlformats.org/officeDocument/2006/relationships/themeOverride" Target="../theme/themeOverride60.xml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050%20(OK)\CMDC%2002050%20E.%20coli.xls" TargetMode="External"/><Relationship Id="rId1" Type="http://schemas.openxmlformats.org/officeDocument/2006/relationships/themeOverride" Target="../theme/themeOverride6.xml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Tribut&#225;rios%20do%20Rio%20Jaguari\CMDC%2002300%20(OK)\CMDC%2002300%20Turbidez.xls" TargetMode="External"/></Relationships>
</file>

<file path=ppt/charts/_rels/chart9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OD.xls" TargetMode="External"/><Relationship Id="rId1" Type="http://schemas.openxmlformats.org/officeDocument/2006/relationships/themeOverride" Target="../theme/themeOverride61.xml"/></Relationships>
</file>

<file path=ppt/charts/_rels/chart9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OD.xls" TargetMode="External"/><Relationship Id="rId1" Type="http://schemas.openxmlformats.org/officeDocument/2006/relationships/themeOverride" Target="../theme/themeOverride62.xml"/></Relationships>
</file>

<file path=ppt/charts/_rels/chart93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OD.xls" TargetMode="External"/><Relationship Id="rId1" Type="http://schemas.openxmlformats.org/officeDocument/2006/relationships/themeOverride" Target="../theme/themeOverride63.xml"/></Relationships>
</file>

<file path=ppt/charts/_rels/chart9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rvdb1\Canada%20CE\C_L_Vergueiro\ALLAN\PCJ%20-%20EnquadramentoDAEE\CMDC%2002400%20(OK)\CMDC%2002400%20DBO.xls" TargetMode="External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DBO.xls" TargetMode="External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vdb1\Canada%20CE\C_L_Vergueiro\ALLAN\PCJ%20-%20EnquadramentoDAEE\CMDC%2002400%20(OK)\CMDC%2002400%20DBO.xls" TargetMode="External"/></Relationships>
</file>

<file path=ppt/charts/_rels/chart97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E.%20coli.xls" TargetMode="External"/><Relationship Id="rId1" Type="http://schemas.openxmlformats.org/officeDocument/2006/relationships/themeOverride" Target="../theme/themeOverride64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file:///\\srvdb1\Canada%20CE\C_L_Vergueiro\ALLAN\PCJ%20-%20EnquadramentoDAEE\CMDC%2002400%20(OK)\CMDC%2002400%20E.%20coli.xls" TargetMode="External"/><Relationship Id="rId1" Type="http://schemas.openxmlformats.org/officeDocument/2006/relationships/themeOverride" Target="../theme/themeOverride65.xml"/></Relationships>
</file>

<file path=ppt/charts/_rels/chart99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db1\Canada%20CE\C_L_Vergueiro\ALLAN\PCJ%20-%20EnquadramentoDAEE\CMDC%2002400%20(OK)\CMDC%2002400%20E.%20coli.xls" TargetMode="External"/><Relationship Id="rId1" Type="http://schemas.openxmlformats.org/officeDocument/2006/relationships/themeOverride" Target="../theme/themeOverride6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62135318979213"/>
          <c:y val="0.11954053594075119"/>
          <c:w val="0.69351521878968014"/>
          <c:h val="0.7424379759205475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1.4084507042253527E-2</c:v>
                </c:pt>
                <c:pt idx="1">
                  <c:v>2.8169014084507046E-2</c:v>
                </c:pt>
                <c:pt idx="2">
                  <c:v>4.2253521126760583E-2</c:v>
                </c:pt>
                <c:pt idx="3">
                  <c:v>5.6338028169014093E-2</c:v>
                </c:pt>
                <c:pt idx="4">
                  <c:v>7.0422535211267651E-2</c:v>
                </c:pt>
                <c:pt idx="5">
                  <c:v>8.4507042253521222E-2</c:v>
                </c:pt>
                <c:pt idx="6">
                  <c:v>9.8591549295774752E-2</c:v>
                </c:pt>
                <c:pt idx="7">
                  <c:v>0.11267605633802821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0.1690140845070425</c:v>
                </c:pt>
                <c:pt idx="12">
                  <c:v>0.18309859154929595</c:v>
                </c:pt>
                <c:pt idx="13">
                  <c:v>0.19718309859154937</c:v>
                </c:pt>
                <c:pt idx="14">
                  <c:v>0.21126760563380281</c:v>
                </c:pt>
                <c:pt idx="15">
                  <c:v>0.22535211267605634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0.59154929577464788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0.69014084507042295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0.77464788732394363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0.8873239436619722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0.97183098591549266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Permanência'!$C$2:$C$88</c:f>
              <c:numCache>
                <c:formatCode>General</c:formatCode>
                <c:ptCount val="87"/>
                <c:pt idx="0">
                  <c:v>9.2000000000000011</c:v>
                </c:pt>
                <c:pt idx="1">
                  <c:v>9.1</c:v>
                </c:pt>
                <c:pt idx="2">
                  <c:v>9</c:v>
                </c:pt>
                <c:pt idx="3">
                  <c:v>8.8000000000000007</c:v>
                </c:pt>
                <c:pt idx="4">
                  <c:v>8.7000000000000011</c:v>
                </c:pt>
                <c:pt idx="5">
                  <c:v>8.7000000000000011</c:v>
                </c:pt>
                <c:pt idx="6">
                  <c:v>8.6</c:v>
                </c:pt>
                <c:pt idx="7">
                  <c:v>8.6</c:v>
                </c:pt>
                <c:pt idx="8">
                  <c:v>8.6</c:v>
                </c:pt>
                <c:pt idx="9">
                  <c:v>8.4</c:v>
                </c:pt>
                <c:pt idx="10">
                  <c:v>8.4</c:v>
                </c:pt>
                <c:pt idx="11">
                  <c:v>8.3000000000000007</c:v>
                </c:pt>
                <c:pt idx="12">
                  <c:v>8.3000000000000007</c:v>
                </c:pt>
                <c:pt idx="13">
                  <c:v>8.2000000000000011</c:v>
                </c:pt>
                <c:pt idx="14">
                  <c:v>8.1</c:v>
                </c:pt>
                <c:pt idx="15">
                  <c:v>8.1</c:v>
                </c:pt>
                <c:pt idx="16">
                  <c:v>8.1</c:v>
                </c:pt>
                <c:pt idx="17">
                  <c:v>8.1</c:v>
                </c:pt>
                <c:pt idx="18">
                  <c:v>8.1</c:v>
                </c:pt>
                <c:pt idx="19">
                  <c:v>8</c:v>
                </c:pt>
                <c:pt idx="20">
                  <c:v>8</c:v>
                </c:pt>
                <c:pt idx="21">
                  <c:v>8</c:v>
                </c:pt>
                <c:pt idx="22">
                  <c:v>7.8</c:v>
                </c:pt>
                <c:pt idx="23">
                  <c:v>7.8</c:v>
                </c:pt>
                <c:pt idx="24">
                  <c:v>7.8</c:v>
                </c:pt>
                <c:pt idx="25">
                  <c:v>7.8</c:v>
                </c:pt>
                <c:pt idx="26">
                  <c:v>7.7</c:v>
                </c:pt>
                <c:pt idx="27">
                  <c:v>7.7</c:v>
                </c:pt>
                <c:pt idx="28">
                  <c:v>7.5</c:v>
                </c:pt>
                <c:pt idx="29">
                  <c:v>7.4</c:v>
                </c:pt>
                <c:pt idx="30">
                  <c:v>7.4</c:v>
                </c:pt>
                <c:pt idx="31">
                  <c:v>7.3</c:v>
                </c:pt>
                <c:pt idx="32">
                  <c:v>7.3</c:v>
                </c:pt>
                <c:pt idx="33">
                  <c:v>7.3</c:v>
                </c:pt>
                <c:pt idx="34">
                  <c:v>7.2</c:v>
                </c:pt>
                <c:pt idx="35">
                  <c:v>7.2</c:v>
                </c:pt>
                <c:pt idx="36">
                  <c:v>7.2</c:v>
                </c:pt>
                <c:pt idx="37">
                  <c:v>7.2</c:v>
                </c:pt>
                <c:pt idx="38">
                  <c:v>7.2</c:v>
                </c:pt>
                <c:pt idx="39">
                  <c:v>7.2</c:v>
                </c:pt>
                <c:pt idx="40">
                  <c:v>7.2</c:v>
                </c:pt>
                <c:pt idx="41">
                  <c:v>7.1</c:v>
                </c:pt>
                <c:pt idx="42">
                  <c:v>7.1</c:v>
                </c:pt>
                <c:pt idx="43">
                  <c:v>6.9</c:v>
                </c:pt>
                <c:pt idx="44">
                  <c:v>6.9</c:v>
                </c:pt>
                <c:pt idx="45">
                  <c:v>6.9</c:v>
                </c:pt>
                <c:pt idx="46">
                  <c:v>6.8</c:v>
                </c:pt>
                <c:pt idx="47">
                  <c:v>6.8</c:v>
                </c:pt>
                <c:pt idx="48">
                  <c:v>6.8</c:v>
                </c:pt>
                <c:pt idx="49">
                  <c:v>6.8</c:v>
                </c:pt>
                <c:pt idx="50">
                  <c:v>6.8</c:v>
                </c:pt>
                <c:pt idx="51">
                  <c:v>6.73</c:v>
                </c:pt>
                <c:pt idx="52">
                  <c:v>6.7</c:v>
                </c:pt>
                <c:pt idx="53">
                  <c:v>6.4</c:v>
                </c:pt>
                <c:pt idx="54">
                  <c:v>6.3</c:v>
                </c:pt>
                <c:pt idx="55">
                  <c:v>6.3</c:v>
                </c:pt>
                <c:pt idx="56">
                  <c:v>6.3</c:v>
                </c:pt>
                <c:pt idx="57">
                  <c:v>6.3</c:v>
                </c:pt>
                <c:pt idx="58">
                  <c:v>6.3</c:v>
                </c:pt>
                <c:pt idx="59">
                  <c:v>6.2</c:v>
                </c:pt>
                <c:pt idx="60">
                  <c:v>6.2</c:v>
                </c:pt>
                <c:pt idx="61">
                  <c:v>6.2</c:v>
                </c:pt>
                <c:pt idx="62">
                  <c:v>6.2</c:v>
                </c:pt>
                <c:pt idx="63">
                  <c:v>6</c:v>
                </c:pt>
                <c:pt idx="64">
                  <c:v>5.9</c:v>
                </c:pt>
                <c:pt idx="65">
                  <c:v>5.8</c:v>
                </c:pt>
                <c:pt idx="66">
                  <c:v>5.8</c:v>
                </c:pt>
                <c:pt idx="67">
                  <c:v>5.7</c:v>
                </c:pt>
                <c:pt idx="68">
                  <c:v>5.2</c:v>
                </c:pt>
                <c:pt idx="69">
                  <c:v>4.4000000000000004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1.4084507042253527E-2</c:v>
                </c:pt>
                <c:pt idx="1">
                  <c:v>2.8169014084507046E-2</c:v>
                </c:pt>
                <c:pt idx="2">
                  <c:v>4.2253521126760583E-2</c:v>
                </c:pt>
                <c:pt idx="3">
                  <c:v>5.6338028169014093E-2</c:v>
                </c:pt>
                <c:pt idx="4">
                  <c:v>7.0422535211267651E-2</c:v>
                </c:pt>
                <c:pt idx="5">
                  <c:v>8.4507042253521222E-2</c:v>
                </c:pt>
                <c:pt idx="6">
                  <c:v>9.8591549295774752E-2</c:v>
                </c:pt>
                <c:pt idx="7">
                  <c:v>0.11267605633802821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0.1690140845070425</c:v>
                </c:pt>
                <c:pt idx="12">
                  <c:v>0.18309859154929595</c:v>
                </c:pt>
                <c:pt idx="13">
                  <c:v>0.19718309859154937</c:v>
                </c:pt>
                <c:pt idx="14">
                  <c:v>0.21126760563380281</c:v>
                </c:pt>
                <c:pt idx="15">
                  <c:v>0.22535211267605634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0.59154929577464788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0.69014084507042295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0.77464788732394363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0.8873239436619722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0.97183098591549266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Permanência'!$H$2:$H$88</c:f>
              <c:numCache>
                <c:formatCode>General</c:formatCode>
                <c:ptCount val="8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1.4084507042253527E-2</c:v>
                </c:pt>
                <c:pt idx="1">
                  <c:v>2.8169014084507046E-2</c:v>
                </c:pt>
                <c:pt idx="2">
                  <c:v>4.2253521126760583E-2</c:v>
                </c:pt>
                <c:pt idx="3">
                  <c:v>5.6338028169014093E-2</c:v>
                </c:pt>
                <c:pt idx="4">
                  <c:v>7.0422535211267651E-2</c:v>
                </c:pt>
                <c:pt idx="5">
                  <c:v>8.4507042253521222E-2</c:v>
                </c:pt>
                <c:pt idx="6">
                  <c:v>9.8591549295774752E-2</c:v>
                </c:pt>
                <c:pt idx="7">
                  <c:v>0.11267605633802821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0.1690140845070425</c:v>
                </c:pt>
                <c:pt idx="12">
                  <c:v>0.18309859154929595</c:v>
                </c:pt>
                <c:pt idx="13">
                  <c:v>0.19718309859154937</c:v>
                </c:pt>
                <c:pt idx="14">
                  <c:v>0.21126760563380281</c:v>
                </c:pt>
                <c:pt idx="15">
                  <c:v>0.22535211267605634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0.59154929577464788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0.69014084507042295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0.77464788732394363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0.8873239436619722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0.97183098591549266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Permanência'!$I$2:$I$88</c:f>
              <c:numCache>
                <c:formatCode>General</c:formatCode>
                <c:ptCount val="8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1.4084507042253527E-2</c:v>
                </c:pt>
                <c:pt idx="1">
                  <c:v>2.8169014084507046E-2</c:v>
                </c:pt>
                <c:pt idx="2">
                  <c:v>4.2253521126760583E-2</c:v>
                </c:pt>
                <c:pt idx="3">
                  <c:v>5.6338028169014093E-2</c:v>
                </c:pt>
                <c:pt idx="4">
                  <c:v>7.0422535211267651E-2</c:v>
                </c:pt>
                <c:pt idx="5">
                  <c:v>8.4507042253521222E-2</c:v>
                </c:pt>
                <c:pt idx="6">
                  <c:v>9.8591549295774752E-2</c:v>
                </c:pt>
                <c:pt idx="7">
                  <c:v>0.11267605633802821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0.1690140845070425</c:v>
                </c:pt>
                <c:pt idx="12">
                  <c:v>0.18309859154929595</c:v>
                </c:pt>
                <c:pt idx="13">
                  <c:v>0.19718309859154937</c:v>
                </c:pt>
                <c:pt idx="14">
                  <c:v>0.21126760563380281</c:v>
                </c:pt>
                <c:pt idx="15">
                  <c:v>0.22535211267605634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0.59154929577464788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0.69014084507042295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0.77464788732394363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0.8873239436619722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0.97183098591549266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Permanência'!$J$2:$J$88</c:f>
              <c:numCache>
                <c:formatCode>General</c:formatCode>
                <c:ptCount val="8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1.4084507042253527E-2</c:v>
                </c:pt>
                <c:pt idx="1">
                  <c:v>2.8169014084507046E-2</c:v>
                </c:pt>
                <c:pt idx="2">
                  <c:v>4.2253521126760583E-2</c:v>
                </c:pt>
                <c:pt idx="3">
                  <c:v>5.6338028169014093E-2</c:v>
                </c:pt>
                <c:pt idx="4">
                  <c:v>7.0422535211267651E-2</c:v>
                </c:pt>
                <c:pt idx="5">
                  <c:v>8.4507042253521222E-2</c:v>
                </c:pt>
                <c:pt idx="6">
                  <c:v>9.8591549295774752E-2</c:v>
                </c:pt>
                <c:pt idx="7">
                  <c:v>0.11267605633802821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0.1690140845070425</c:v>
                </c:pt>
                <c:pt idx="12">
                  <c:v>0.18309859154929595</c:v>
                </c:pt>
                <c:pt idx="13">
                  <c:v>0.19718309859154937</c:v>
                </c:pt>
                <c:pt idx="14">
                  <c:v>0.21126760563380281</c:v>
                </c:pt>
                <c:pt idx="15">
                  <c:v>0.22535211267605634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0.59154929577464788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0.69014084507042295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0.77464788732394363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0.8873239436619722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0.97183098591549266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Permanência'!$K$2:$K$88</c:f>
              <c:numCache>
                <c:formatCode>General</c:formatCode>
                <c:ptCount val="87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</c:numCache>
            </c:numRef>
          </c:yVal>
        </c:ser>
        <c:axId val="108570112"/>
        <c:axId val="108572032"/>
      </c:scatterChart>
      <c:valAx>
        <c:axId val="10857011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572032"/>
        <c:crosses val="autoZero"/>
        <c:crossBetween val="midCat"/>
      </c:valAx>
      <c:valAx>
        <c:axId val="108572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6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5701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613919410052593"/>
          <c:y val="0.41945626334773595"/>
          <c:w val="0.1663738792130699"/>
          <c:h val="0.36360055339917791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132056365321873"/>
          <c:y val="0.10308806865189951"/>
          <c:w val="0.67277133141855006"/>
          <c:h val="0.77499476109037435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2.0000000000000013E-3</c:v>
                </c:pt>
                <c:pt idx="1">
                  <c:v>7.0000000000000027E-3</c:v>
                </c:pt>
                <c:pt idx="2">
                  <c:v>1.2E-2</c:v>
                </c:pt>
                <c:pt idx="3">
                  <c:v>1.7999999999999999E-2</c:v>
                </c:pt>
                <c:pt idx="4">
                  <c:v>1.900000000000001E-2</c:v>
                </c:pt>
                <c:pt idx="5">
                  <c:v>2.0000000000000011E-2</c:v>
                </c:pt>
                <c:pt idx="6">
                  <c:v>2.0000000000000011E-2</c:v>
                </c:pt>
                <c:pt idx="7">
                  <c:v>2.0000000000000011E-2</c:v>
                </c:pt>
                <c:pt idx="8">
                  <c:v>2.0000000000000011E-2</c:v>
                </c:pt>
                <c:pt idx="9">
                  <c:v>2.0000000000000011E-2</c:v>
                </c:pt>
                <c:pt idx="10">
                  <c:v>2.3E-2</c:v>
                </c:pt>
                <c:pt idx="11">
                  <c:v>2.5000000000000001E-2</c:v>
                </c:pt>
                <c:pt idx="12">
                  <c:v>2.7000000000000014E-2</c:v>
                </c:pt>
                <c:pt idx="13">
                  <c:v>2.7000000000000014E-2</c:v>
                </c:pt>
                <c:pt idx="14">
                  <c:v>3.0000000000000002E-2</c:v>
                </c:pt>
                <c:pt idx="15">
                  <c:v>3.0000000000000002E-2</c:v>
                </c:pt>
                <c:pt idx="16">
                  <c:v>3.0000000000000002E-2</c:v>
                </c:pt>
                <c:pt idx="17">
                  <c:v>3.4000000000000002E-2</c:v>
                </c:pt>
                <c:pt idx="18">
                  <c:v>3.500000000000001E-2</c:v>
                </c:pt>
                <c:pt idx="19">
                  <c:v>4.0000000000000022E-2</c:v>
                </c:pt>
                <c:pt idx="20">
                  <c:v>4.0000000000000022E-2</c:v>
                </c:pt>
                <c:pt idx="21">
                  <c:v>4.2000000000000023E-2</c:v>
                </c:pt>
                <c:pt idx="22">
                  <c:v>4.2000000000000023E-2</c:v>
                </c:pt>
                <c:pt idx="23">
                  <c:v>5.1000000000000004E-2</c:v>
                </c:pt>
                <c:pt idx="24">
                  <c:v>6.0000000000000026E-2</c:v>
                </c:pt>
                <c:pt idx="25">
                  <c:v>6.0000000000000026E-2</c:v>
                </c:pt>
                <c:pt idx="26">
                  <c:v>6.0000000000000026E-2</c:v>
                </c:pt>
                <c:pt idx="27">
                  <c:v>6.0000000000000026E-2</c:v>
                </c:pt>
                <c:pt idx="28">
                  <c:v>6.0000000000000026E-2</c:v>
                </c:pt>
                <c:pt idx="29">
                  <c:v>7.0000000000000021E-2</c:v>
                </c:pt>
                <c:pt idx="30">
                  <c:v>7.0000000000000021E-2</c:v>
                </c:pt>
                <c:pt idx="31">
                  <c:v>7.8000000000000014E-2</c:v>
                </c:pt>
                <c:pt idx="32">
                  <c:v>8.0000000000000043E-2</c:v>
                </c:pt>
                <c:pt idx="33">
                  <c:v>9.3000000000000069E-2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0.17600000000000007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0.30000000000000016</c:v>
                </c:pt>
                <c:pt idx="54">
                  <c:v>0.30000000000000016</c:v>
                </c:pt>
                <c:pt idx="55">
                  <c:v>0.30000000000000016</c:v>
                </c:pt>
                <c:pt idx="56">
                  <c:v>0.30000000000000016</c:v>
                </c:pt>
                <c:pt idx="57">
                  <c:v>0.35100000000000015</c:v>
                </c:pt>
                <c:pt idx="58">
                  <c:v>0.4</c:v>
                </c:pt>
                <c:pt idx="59">
                  <c:v>0.5</c:v>
                </c:pt>
                <c:pt idx="60">
                  <c:v>0.60000000000000031</c:v>
                </c:pt>
                <c:pt idx="61">
                  <c:v>0.62400000000000033</c:v>
                </c:pt>
                <c:pt idx="62">
                  <c:v>0.70000000000000029</c:v>
                </c:pt>
                <c:pt idx="63">
                  <c:v>0.8</c:v>
                </c:pt>
                <c:pt idx="64">
                  <c:v>0.84400000000000031</c:v>
                </c:pt>
                <c:pt idx="65">
                  <c:v>1.27</c:v>
                </c:pt>
                <c:pt idx="66">
                  <c:v>1.8</c:v>
                </c:pt>
                <c:pt idx="67">
                  <c:v>3</c:v>
                </c:pt>
                <c:pt idx="68">
                  <c:v>4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  <c:pt idx="45">
                  <c:v>0.15000000000000008</c:v>
                </c:pt>
                <c:pt idx="46">
                  <c:v>0.15000000000000008</c:v>
                </c:pt>
                <c:pt idx="47">
                  <c:v>0.15000000000000008</c:v>
                </c:pt>
                <c:pt idx="48">
                  <c:v>0.15000000000000008</c:v>
                </c:pt>
                <c:pt idx="49">
                  <c:v>0.15000000000000008</c:v>
                </c:pt>
                <c:pt idx="50">
                  <c:v>0.15000000000000008</c:v>
                </c:pt>
                <c:pt idx="51">
                  <c:v>0.15000000000000008</c:v>
                </c:pt>
                <c:pt idx="52">
                  <c:v>0.15000000000000008</c:v>
                </c:pt>
                <c:pt idx="53">
                  <c:v>0.15000000000000008</c:v>
                </c:pt>
                <c:pt idx="54">
                  <c:v>0.15000000000000008</c:v>
                </c:pt>
                <c:pt idx="55">
                  <c:v>0.15000000000000008</c:v>
                </c:pt>
                <c:pt idx="56">
                  <c:v>0.15000000000000008</c:v>
                </c:pt>
                <c:pt idx="57">
                  <c:v>0.15000000000000008</c:v>
                </c:pt>
                <c:pt idx="58">
                  <c:v>0.15000000000000008</c:v>
                </c:pt>
                <c:pt idx="59">
                  <c:v>0.15000000000000008</c:v>
                </c:pt>
                <c:pt idx="60">
                  <c:v>0.15000000000000008</c:v>
                </c:pt>
                <c:pt idx="61">
                  <c:v>0.15000000000000008</c:v>
                </c:pt>
                <c:pt idx="62">
                  <c:v>0.15000000000000008</c:v>
                </c:pt>
                <c:pt idx="63">
                  <c:v>0.15000000000000008</c:v>
                </c:pt>
                <c:pt idx="64">
                  <c:v>0.15000000000000008</c:v>
                </c:pt>
                <c:pt idx="65">
                  <c:v>0.15000000000000008</c:v>
                </c:pt>
                <c:pt idx="66">
                  <c:v>0.15000000000000008</c:v>
                </c:pt>
                <c:pt idx="67">
                  <c:v>0.15000000000000008</c:v>
                </c:pt>
                <c:pt idx="68">
                  <c:v>0.15000000000000008</c:v>
                </c:pt>
              </c:numCache>
            </c:numRef>
          </c:yVal>
        </c:ser>
        <c:axId val="110349312"/>
        <c:axId val="110380160"/>
      </c:scatterChart>
      <c:valAx>
        <c:axId val="11034931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380160"/>
        <c:crosses val="autoZero"/>
        <c:crossBetween val="midCat"/>
      </c:valAx>
      <c:valAx>
        <c:axId val="110380160"/>
        <c:scaling>
          <c:orientation val="minMax"/>
          <c:max val="1.4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3493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31157740214653"/>
          <c:y val="0.31698514493572538"/>
          <c:w val="0.18523192322893084"/>
          <c:h val="0.19979150395352815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97276441051184"/>
          <c:y val="0.11575972700908796"/>
          <c:w val="0.67199068045262766"/>
          <c:h val="0.75339117605577999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Permanência'!$B$2:$B$71</c:f>
              <c:numCache>
                <c:formatCode>General</c:formatCode>
                <c:ptCount val="70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Permanência'!$C$2:$C$71</c:f>
              <c:numCache>
                <c:formatCode>General</c:formatCode>
                <c:ptCount val="70"/>
                <c:pt idx="0">
                  <c:v>1.2999999999999998E-2</c:v>
                </c:pt>
                <c:pt idx="1">
                  <c:v>2.0000000000000011E-2</c:v>
                </c:pt>
                <c:pt idx="2">
                  <c:v>2.0000000000000011E-2</c:v>
                </c:pt>
                <c:pt idx="3">
                  <c:v>2.0000000000000011E-2</c:v>
                </c:pt>
                <c:pt idx="4">
                  <c:v>3.1000000000000014E-2</c:v>
                </c:pt>
                <c:pt idx="5">
                  <c:v>4.2000000000000023E-2</c:v>
                </c:pt>
                <c:pt idx="6">
                  <c:v>0.05</c:v>
                </c:pt>
                <c:pt idx="7">
                  <c:v>5.6000000000000001E-2</c:v>
                </c:pt>
                <c:pt idx="8">
                  <c:v>7.3999999999999996E-2</c:v>
                </c:pt>
                <c:pt idx="9">
                  <c:v>7.8000000000000014E-2</c:v>
                </c:pt>
                <c:pt idx="10">
                  <c:v>9.1000000000000025E-2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0.11799999999999998</c:v>
                </c:pt>
                <c:pt idx="18">
                  <c:v>0.12400000000000004</c:v>
                </c:pt>
                <c:pt idx="19">
                  <c:v>0.125</c:v>
                </c:pt>
                <c:pt idx="20">
                  <c:v>0.14300000000000004</c:v>
                </c:pt>
                <c:pt idx="21">
                  <c:v>0.14800000000000008</c:v>
                </c:pt>
                <c:pt idx="22">
                  <c:v>0.14800000000000008</c:v>
                </c:pt>
                <c:pt idx="23">
                  <c:v>0.18000000000000008</c:v>
                </c:pt>
                <c:pt idx="24">
                  <c:v>0.18200000000000008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0.21500000000000008</c:v>
                </c:pt>
                <c:pt idx="32">
                  <c:v>0.30000000000000016</c:v>
                </c:pt>
                <c:pt idx="33">
                  <c:v>0.30000000000000016</c:v>
                </c:pt>
                <c:pt idx="34">
                  <c:v>0.30000000000000016</c:v>
                </c:pt>
                <c:pt idx="35">
                  <c:v>0.30000000000000016</c:v>
                </c:pt>
                <c:pt idx="36">
                  <c:v>0.30000000000000016</c:v>
                </c:pt>
                <c:pt idx="37">
                  <c:v>0.30000000000000016</c:v>
                </c:pt>
                <c:pt idx="38">
                  <c:v>0.30000000000000016</c:v>
                </c:pt>
                <c:pt idx="39">
                  <c:v>0.30000000000000016</c:v>
                </c:pt>
                <c:pt idx="40">
                  <c:v>0.30000000000000016</c:v>
                </c:pt>
                <c:pt idx="41">
                  <c:v>0.30000000000000016</c:v>
                </c:pt>
                <c:pt idx="42">
                  <c:v>0.30000000000000016</c:v>
                </c:pt>
                <c:pt idx="43">
                  <c:v>0.30000000000000016</c:v>
                </c:pt>
                <c:pt idx="44">
                  <c:v>0.36500000000000021</c:v>
                </c:pt>
                <c:pt idx="45">
                  <c:v>0.37400000000000017</c:v>
                </c:pt>
                <c:pt idx="46">
                  <c:v>0.4</c:v>
                </c:pt>
                <c:pt idx="47">
                  <c:v>0.4</c:v>
                </c:pt>
                <c:pt idx="48">
                  <c:v>0.4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0.60000000000000031</c:v>
                </c:pt>
                <c:pt idx="56">
                  <c:v>0.69000000000000028</c:v>
                </c:pt>
                <c:pt idx="57">
                  <c:v>0.70000000000000029</c:v>
                </c:pt>
                <c:pt idx="58">
                  <c:v>0.70000000000000029</c:v>
                </c:pt>
                <c:pt idx="59">
                  <c:v>0.70000000000000029</c:v>
                </c:pt>
                <c:pt idx="60">
                  <c:v>0.74300000000000033</c:v>
                </c:pt>
                <c:pt idx="61">
                  <c:v>0.9</c:v>
                </c:pt>
                <c:pt idx="62">
                  <c:v>0.9</c:v>
                </c:pt>
                <c:pt idx="63">
                  <c:v>0.92400000000000004</c:v>
                </c:pt>
                <c:pt idx="64">
                  <c:v>0.94000000000000028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Permanência'!$B$2:$B$71</c:f>
              <c:numCache>
                <c:formatCode>General</c:formatCode>
                <c:ptCount val="70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Permanência'!$H$2:$H$71</c:f>
              <c:numCache>
                <c:formatCode>General</c:formatCode>
                <c:ptCount val="70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Permanência'!$B$2:$B$71</c:f>
              <c:numCache>
                <c:formatCode>General</c:formatCode>
                <c:ptCount val="70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Permanência'!$I$2:$I$71</c:f>
              <c:numCache>
                <c:formatCode>General</c:formatCode>
                <c:ptCount val="70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  <c:pt idx="45">
                  <c:v>0.15000000000000008</c:v>
                </c:pt>
                <c:pt idx="46">
                  <c:v>0.15000000000000008</c:v>
                </c:pt>
                <c:pt idx="47">
                  <c:v>0.15000000000000008</c:v>
                </c:pt>
                <c:pt idx="48">
                  <c:v>0.15000000000000008</c:v>
                </c:pt>
                <c:pt idx="49">
                  <c:v>0.15000000000000008</c:v>
                </c:pt>
                <c:pt idx="50">
                  <c:v>0.15000000000000008</c:v>
                </c:pt>
                <c:pt idx="51">
                  <c:v>0.15000000000000008</c:v>
                </c:pt>
                <c:pt idx="52">
                  <c:v>0.15000000000000008</c:v>
                </c:pt>
                <c:pt idx="53">
                  <c:v>0.15000000000000008</c:v>
                </c:pt>
                <c:pt idx="54">
                  <c:v>0.15000000000000008</c:v>
                </c:pt>
                <c:pt idx="55">
                  <c:v>0.15000000000000008</c:v>
                </c:pt>
                <c:pt idx="56">
                  <c:v>0.15000000000000008</c:v>
                </c:pt>
                <c:pt idx="57">
                  <c:v>0.15000000000000008</c:v>
                </c:pt>
                <c:pt idx="58">
                  <c:v>0.15000000000000008</c:v>
                </c:pt>
                <c:pt idx="59">
                  <c:v>0.15000000000000008</c:v>
                </c:pt>
                <c:pt idx="60">
                  <c:v>0.15000000000000008</c:v>
                </c:pt>
                <c:pt idx="61">
                  <c:v>0.15000000000000008</c:v>
                </c:pt>
                <c:pt idx="62">
                  <c:v>0.15000000000000008</c:v>
                </c:pt>
                <c:pt idx="63">
                  <c:v>0.15000000000000008</c:v>
                </c:pt>
                <c:pt idx="64">
                  <c:v>0.15000000000000008</c:v>
                </c:pt>
                <c:pt idx="65">
                  <c:v>0.15000000000000008</c:v>
                </c:pt>
                <c:pt idx="66">
                  <c:v>0.15000000000000008</c:v>
                </c:pt>
                <c:pt idx="67">
                  <c:v>0.15000000000000008</c:v>
                </c:pt>
                <c:pt idx="68">
                  <c:v>0.15000000000000008</c:v>
                </c:pt>
                <c:pt idx="69">
                  <c:v>0.15000000000000008</c:v>
                </c:pt>
              </c:numCache>
            </c:numRef>
          </c:yVal>
        </c:ser>
        <c:axId val="116582656"/>
        <c:axId val="116654464"/>
      </c:scatterChart>
      <c:valAx>
        <c:axId val="1165826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654464"/>
        <c:crosses val="autoZero"/>
        <c:crossBetween val="midCat"/>
      </c:valAx>
      <c:valAx>
        <c:axId val="116654464"/>
        <c:scaling>
          <c:orientation val="minMax"/>
          <c:max val="1.100000000000000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582656"/>
        <c:crosses val="autoZero"/>
        <c:crossBetween val="midCat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31157740214653"/>
          <c:y val="0.36830827390764009"/>
          <c:w val="0.18234062335514634"/>
          <c:h val="0.2112233576031099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Temporal'!$A$2:$A$71</c:f>
              <c:numCache>
                <c:formatCode>m/d/yyyy</c:formatCode>
                <c:ptCount val="70"/>
                <c:pt idx="0">
                  <c:v>37689</c:v>
                </c:pt>
                <c:pt idx="1">
                  <c:v>37795</c:v>
                </c:pt>
                <c:pt idx="2">
                  <c:v>37823</c:v>
                </c:pt>
                <c:pt idx="3">
                  <c:v>37872</c:v>
                </c:pt>
                <c:pt idx="4">
                  <c:v>37942</c:v>
                </c:pt>
                <c:pt idx="5">
                  <c:v>37998</c:v>
                </c:pt>
                <c:pt idx="6">
                  <c:v>38061</c:v>
                </c:pt>
                <c:pt idx="7">
                  <c:v>38117</c:v>
                </c:pt>
                <c:pt idx="8">
                  <c:v>38194</c:v>
                </c:pt>
                <c:pt idx="9">
                  <c:v>38250</c:v>
                </c:pt>
                <c:pt idx="10">
                  <c:v>38302</c:v>
                </c:pt>
                <c:pt idx="11">
                  <c:v>38373</c:v>
                </c:pt>
                <c:pt idx="12">
                  <c:v>38425</c:v>
                </c:pt>
                <c:pt idx="13">
                  <c:v>38481</c:v>
                </c:pt>
                <c:pt idx="14">
                  <c:v>38538</c:v>
                </c:pt>
                <c:pt idx="15">
                  <c:v>38622</c:v>
                </c:pt>
                <c:pt idx="16">
                  <c:v>38677</c:v>
                </c:pt>
                <c:pt idx="17">
                  <c:v>38742</c:v>
                </c:pt>
                <c:pt idx="18">
                  <c:v>38789</c:v>
                </c:pt>
                <c:pt idx="19">
                  <c:v>38845</c:v>
                </c:pt>
                <c:pt idx="20">
                  <c:v>38910</c:v>
                </c:pt>
                <c:pt idx="21">
                  <c:v>38985</c:v>
                </c:pt>
                <c:pt idx="22">
                  <c:v>39043</c:v>
                </c:pt>
                <c:pt idx="23">
                  <c:v>39104</c:v>
                </c:pt>
                <c:pt idx="24">
                  <c:v>39153</c:v>
                </c:pt>
                <c:pt idx="25">
                  <c:v>39209</c:v>
                </c:pt>
                <c:pt idx="26">
                  <c:v>39266</c:v>
                </c:pt>
                <c:pt idx="27">
                  <c:v>39350</c:v>
                </c:pt>
                <c:pt idx="28">
                  <c:v>39407</c:v>
                </c:pt>
                <c:pt idx="29">
                  <c:v>39468</c:v>
                </c:pt>
                <c:pt idx="30">
                  <c:v>39517</c:v>
                </c:pt>
                <c:pt idx="31">
                  <c:v>39573</c:v>
                </c:pt>
                <c:pt idx="32">
                  <c:v>39714</c:v>
                </c:pt>
                <c:pt idx="33">
                  <c:v>39763</c:v>
                </c:pt>
                <c:pt idx="34">
                  <c:v>39839</c:v>
                </c:pt>
                <c:pt idx="35">
                  <c:v>39882</c:v>
                </c:pt>
                <c:pt idx="36">
                  <c:v>39938</c:v>
                </c:pt>
                <c:pt idx="37">
                  <c:v>39995</c:v>
                </c:pt>
                <c:pt idx="38">
                  <c:v>40071</c:v>
                </c:pt>
                <c:pt idx="39">
                  <c:v>40147</c:v>
                </c:pt>
                <c:pt idx="40">
                  <c:v>40203</c:v>
                </c:pt>
                <c:pt idx="41">
                  <c:v>40246</c:v>
                </c:pt>
                <c:pt idx="42">
                  <c:v>40315</c:v>
                </c:pt>
                <c:pt idx="43">
                  <c:v>40386</c:v>
                </c:pt>
                <c:pt idx="44">
                  <c:v>40422</c:v>
                </c:pt>
                <c:pt idx="45">
                  <c:v>40511</c:v>
                </c:pt>
                <c:pt idx="46">
                  <c:v>40574</c:v>
                </c:pt>
                <c:pt idx="47">
                  <c:v>40616</c:v>
                </c:pt>
                <c:pt idx="48">
                  <c:v>40665</c:v>
                </c:pt>
                <c:pt idx="49">
                  <c:v>40735</c:v>
                </c:pt>
                <c:pt idx="50">
                  <c:v>40812</c:v>
                </c:pt>
                <c:pt idx="51">
                  <c:v>40875</c:v>
                </c:pt>
                <c:pt idx="52">
                  <c:v>40918</c:v>
                </c:pt>
                <c:pt idx="53">
                  <c:v>40987</c:v>
                </c:pt>
                <c:pt idx="54">
                  <c:v>41031</c:v>
                </c:pt>
                <c:pt idx="55">
                  <c:v>41100</c:v>
                </c:pt>
                <c:pt idx="56">
                  <c:v>41169</c:v>
                </c:pt>
                <c:pt idx="57">
                  <c:v>41225</c:v>
                </c:pt>
                <c:pt idx="58">
                  <c:v>41295</c:v>
                </c:pt>
                <c:pt idx="59">
                  <c:v>41358</c:v>
                </c:pt>
                <c:pt idx="60">
                  <c:v>41407</c:v>
                </c:pt>
                <c:pt idx="61">
                  <c:v>41484</c:v>
                </c:pt>
                <c:pt idx="62">
                  <c:v>41535</c:v>
                </c:pt>
                <c:pt idx="63">
                  <c:v>41582</c:v>
                </c:pt>
                <c:pt idx="64">
                  <c:v>41667</c:v>
                </c:pt>
                <c:pt idx="65">
                  <c:v>41709</c:v>
                </c:pt>
                <c:pt idx="66">
                  <c:v>41779</c:v>
                </c:pt>
                <c:pt idx="67">
                  <c:v>41827</c:v>
                </c:pt>
                <c:pt idx="68">
                  <c:v>41892</c:v>
                </c:pt>
                <c:pt idx="69">
                  <c:v>41947</c:v>
                </c:pt>
              </c:numCache>
            </c:numRef>
          </c:cat>
          <c:val>
            <c:numRef>
              <c:f>'Evolução Temporal'!$B$2:$B$71</c:f>
              <c:numCache>
                <c:formatCode>General</c:formatCode>
                <c:ptCount val="70"/>
                <c:pt idx="0">
                  <c:v>0.94000000000000028</c:v>
                </c:pt>
                <c:pt idx="1">
                  <c:v>0.36500000000000021</c:v>
                </c:pt>
                <c:pt idx="2">
                  <c:v>0.21500000000000008</c:v>
                </c:pt>
                <c:pt idx="3">
                  <c:v>0.69000000000000028</c:v>
                </c:pt>
                <c:pt idx="4">
                  <c:v>0.37400000000000017</c:v>
                </c:pt>
                <c:pt idx="5">
                  <c:v>0.92400000000000004</c:v>
                </c:pt>
                <c:pt idx="6">
                  <c:v>0.14300000000000004</c:v>
                </c:pt>
                <c:pt idx="7">
                  <c:v>2.0000000000000011E-2</c:v>
                </c:pt>
                <c:pt idx="8">
                  <c:v>0.74300000000000033</c:v>
                </c:pt>
                <c:pt idx="9">
                  <c:v>0.18200000000000008</c:v>
                </c:pt>
                <c:pt idx="10">
                  <c:v>1</c:v>
                </c:pt>
                <c:pt idx="11">
                  <c:v>0.60000000000000031</c:v>
                </c:pt>
                <c:pt idx="12">
                  <c:v>0.30000000000000016</c:v>
                </c:pt>
                <c:pt idx="13">
                  <c:v>0.1</c:v>
                </c:pt>
                <c:pt idx="14">
                  <c:v>0.30000000000000016</c:v>
                </c:pt>
                <c:pt idx="15">
                  <c:v>0.30000000000000016</c:v>
                </c:pt>
                <c:pt idx="16">
                  <c:v>0.1</c:v>
                </c:pt>
                <c:pt idx="17">
                  <c:v>0.30000000000000016</c:v>
                </c:pt>
                <c:pt idx="18">
                  <c:v>0.1</c:v>
                </c:pt>
                <c:pt idx="19">
                  <c:v>0.05</c:v>
                </c:pt>
                <c:pt idx="20">
                  <c:v>0.4</c:v>
                </c:pt>
                <c:pt idx="21">
                  <c:v>0.30000000000000016</c:v>
                </c:pt>
                <c:pt idx="22">
                  <c:v>0.9</c:v>
                </c:pt>
                <c:pt idx="23">
                  <c:v>0.1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0.4</c:v>
                </c:pt>
                <c:pt idx="28">
                  <c:v>0.30000000000000016</c:v>
                </c:pt>
                <c:pt idx="29">
                  <c:v>0.9</c:v>
                </c:pt>
                <c:pt idx="30">
                  <c:v>0.2</c:v>
                </c:pt>
                <c:pt idx="31">
                  <c:v>0.30000000000000016</c:v>
                </c:pt>
                <c:pt idx="32">
                  <c:v>0.30000000000000016</c:v>
                </c:pt>
                <c:pt idx="33">
                  <c:v>0.30000000000000016</c:v>
                </c:pt>
                <c:pt idx="34">
                  <c:v>0.4</c:v>
                </c:pt>
                <c:pt idx="35">
                  <c:v>2</c:v>
                </c:pt>
                <c:pt idx="36">
                  <c:v>0.4</c:v>
                </c:pt>
                <c:pt idx="37">
                  <c:v>0.5</c:v>
                </c:pt>
                <c:pt idx="38">
                  <c:v>1</c:v>
                </c:pt>
                <c:pt idx="39">
                  <c:v>0.70000000000000029</c:v>
                </c:pt>
                <c:pt idx="40">
                  <c:v>2.0000000000000011E-2</c:v>
                </c:pt>
                <c:pt idx="41">
                  <c:v>0.4</c:v>
                </c:pt>
                <c:pt idx="42">
                  <c:v>0.5</c:v>
                </c:pt>
                <c:pt idx="43">
                  <c:v>1</c:v>
                </c:pt>
                <c:pt idx="44">
                  <c:v>1</c:v>
                </c:pt>
                <c:pt idx="45">
                  <c:v>2.0000000000000011E-2</c:v>
                </c:pt>
                <c:pt idx="46">
                  <c:v>0.1</c:v>
                </c:pt>
                <c:pt idx="47">
                  <c:v>0.2</c:v>
                </c:pt>
                <c:pt idx="48">
                  <c:v>0.30000000000000016</c:v>
                </c:pt>
                <c:pt idx="49">
                  <c:v>0.125</c:v>
                </c:pt>
                <c:pt idx="50">
                  <c:v>0.14800000000000008</c:v>
                </c:pt>
                <c:pt idx="51">
                  <c:v>3.1000000000000014E-2</c:v>
                </c:pt>
                <c:pt idx="52">
                  <c:v>1.2999999999999998E-2</c:v>
                </c:pt>
                <c:pt idx="53">
                  <c:v>7.3999999999999996E-2</c:v>
                </c:pt>
                <c:pt idx="54">
                  <c:v>9.1000000000000025E-2</c:v>
                </c:pt>
                <c:pt idx="55">
                  <c:v>5.6000000000000001E-2</c:v>
                </c:pt>
                <c:pt idx="56">
                  <c:v>0.14800000000000008</c:v>
                </c:pt>
                <c:pt idx="57">
                  <c:v>0.11799999999999998</c:v>
                </c:pt>
                <c:pt idx="58">
                  <c:v>7.8000000000000014E-2</c:v>
                </c:pt>
                <c:pt idx="59">
                  <c:v>0.12400000000000004</c:v>
                </c:pt>
                <c:pt idx="60">
                  <c:v>4.2000000000000023E-2</c:v>
                </c:pt>
                <c:pt idx="61">
                  <c:v>0.1</c:v>
                </c:pt>
                <c:pt idx="62">
                  <c:v>0.30000000000000016</c:v>
                </c:pt>
                <c:pt idx="63">
                  <c:v>0.18000000000000008</c:v>
                </c:pt>
                <c:pt idx="64">
                  <c:v>0.2</c:v>
                </c:pt>
                <c:pt idx="65">
                  <c:v>0.30000000000000016</c:v>
                </c:pt>
                <c:pt idx="66">
                  <c:v>0.4</c:v>
                </c:pt>
                <c:pt idx="67">
                  <c:v>0.70000000000000029</c:v>
                </c:pt>
                <c:pt idx="68">
                  <c:v>0.5</c:v>
                </c:pt>
                <c:pt idx="69">
                  <c:v>0.70000000000000029</c:v>
                </c:pt>
              </c:numCache>
            </c:numRef>
          </c:val>
        </c:ser>
        <c:marker val="1"/>
        <c:axId val="116690944"/>
        <c:axId val="116692864"/>
      </c:lineChart>
      <c:dateAx>
        <c:axId val="116690944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692864"/>
        <c:crosses val="autoZero"/>
        <c:auto val="1"/>
        <c:lblOffset val="100"/>
        <c:baseTimeUnit val="months"/>
        <c:majorUnit val="6"/>
        <c:majorTimeUnit val="months"/>
      </c:dateAx>
      <c:valAx>
        <c:axId val="116692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690944"/>
        <c:crossesAt val="1"/>
        <c:crossBetween val="between"/>
        <c:majorUnit val="0.2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</a:t>
            </a:r>
          </a:p>
        </c:rich>
      </c:tx>
      <c:layout>
        <c:manualLayout>
          <c:xMode val="edge"/>
          <c:yMode val="edge"/>
          <c:x val="0.3548393495347496"/>
          <c:y val="2.777776104946729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855941932377884"/>
          <c:y val="0.14784930289610679"/>
          <c:w val="0.81910621042106435"/>
          <c:h val="0.7596770462468699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Atend. Classe 2 Fosforo Total'!$G$23:$G$34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Fosforo Total'!$H$23:$H$34</c:f>
              <c:numCache>
                <c:formatCode>0.0</c:formatCode>
                <c:ptCount val="12"/>
                <c:pt idx="0">
                  <c:v>0</c:v>
                </c:pt>
                <c:pt idx="1">
                  <c:v>16.666666666666664</c:v>
                </c:pt>
                <c:pt idx="2">
                  <c:v>33.333333333333329</c:v>
                </c:pt>
                <c:pt idx="3">
                  <c:v>33.333333333333329</c:v>
                </c:pt>
                <c:pt idx="4">
                  <c:v>16.666666666666664</c:v>
                </c:pt>
                <c:pt idx="5">
                  <c:v>0</c:v>
                </c:pt>
                <c:pt idx="6">
                  <c:v>0</c:v>
                </c:pt>
                <c:pt idx="7">
                  <c:v>33.333333333333329</c:v>
                </c:pt>
                <c:pt idx="8">
                  <c:v>33.333333333333329</c:v>
                </c:pt>
                <c:pt idx="9">
                  <c:v>66.666666666666657</c:v>
                </c:pt>
                <c:pt idx="10">
                  <c:v>50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116725632"/>
        <c:axId val="116727168"/>
      </c:barChart>
      <c:catAx>
        <c:axId val="116725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727168"/>
        <c:crosses val="autoZero"/>
        <c:auto val="1"/>
        <c:lblAlgn val="ctr"/>
        <c:lblOffset val="100"/>
      </c:catAx>
      <c:valAx>
        <c:axId val="1167271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32996128531E-2"/>
              <c:y val="0.35070976548581545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725632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Curva de Permanência - Clorofila-a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527122221824683"/>
          <c:y val="0.13622169558740121"/>
          <c:w val="0.66071119216508967"/>
          <c:h val="0.74177937647069736"/>
        </c:manualLayout>
      </c:layout>
      <c:scatterChart>
        <c:scatterStyle val="lineMarker"/>
        <c:ser>
          <c:idx val="0"/>
          <c:order val="0"/>
          <c:tx>
            <c:v>CMDC02400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</c:f>
              <c:numCache>
                <c:formatCode>General</c:formatCode>
                <c:ptCount val="8"/>
                <c:pt idx="0">
                  <c:v>0.1111111111111111</c:v>
                </c:pt>
                <c:pt idx="1">
                  <c:v>0.22222222222222221</c:v>
                </c:pt>
                <c:pt idx="2">
                  <c:v>0.33333333333333331</c:v>
                </c:pt>
                <c:pt idx="3">
                  <c:v>0.44444444444444442</c:v>
                </c:pt>
                <c:pt idx="4">
                  <c:v>0.55555555555555569</c:v>
                </c:pt>
                <c:pt idx="5">
                  <c:v>0.66666666666666663</c:v>
                </c:pt>
                <c:pt idx="6">
                  <c:v>0.77777777777777812</c:v>
                </c:pt>
                <c:pt idx="7">
                  <c:v>0.88888888888888884</c:v>
                </c:pt>
              </c:numCache>
            </c:numRef>
          </c:xVal>
          <c:yVal>
            <c:numRef>
              <c:f>'Curva de Permanência'!$C$2:$C$9</c:f>
              <c:numCache>
                <c:formatCode>General</c:formatCode>
                <c:ptCount val="8"/>
                <c:pt idx="0">
                  <c:v>0.60000000000000031</c:v>
                </c:pt>
                <c:pt idx="1">
                  <c:v>1.1000000000000001</c:v>
                </c:pt>
                <c:pt idx="2">
                  <c:v>1.78</c:v>
                </c:pt>
                <c:pt idx="3">
                  <c:v>2.7</c:v>
                </c:pt>
                <c:pt idx="4">
                  <c:v>3</c:v>
                </c:pt>
                <c:pt idx="5">
                  <c:v>4.3</c:v>
                </c:pt>
                <c:pt idx="6">
                  <c:v>4.9000000000000004</c:v>
                </c:pt>
                <c:pt idx="7">
                  <c:v>6.1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</c:f>
              <c:numCache>
                <c:formatCode>General</c:formatCode>
                <c:ptCount val="8"/>
                <c:pt idx="0">
                  <c:v>0.1111111111111111</c:v>
                </c:pt>
                <c:pt idx="1">
                  <c:v>0.22222222222222221</c:v>
                </c:pt>
                <c:pt idx="2">
                  <c:v>0.33333333333333331</c:v>
                </c:pt>
                <c:pt idx="3">
                  <c:v>0.44444444444444442</c:v>
                </c:pt>
                <c:pt idx="4">
                  <c:v>0.55555555555555569</c:v>
                </c:pt>
                <c:pt idx="5">
                  <c:v>0.66666666666666663</c:v>
                </c:pt>
                <c:pt idx="6">
                  <c:v>0.77777777777777812</c:v>
                </c:pt>
                <c:pt idx="7">
                  <c:v>0.88888888888888884</c:v>
                </c:pt>
              </c:numCache>
            </c:numRef>
          </c:xVal>
          <c:yVal>
            <c:numRef>
              <c:f>'Curva de Permanência'!$J$2:$J$9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</c:f>
              <c:numCache>
                <c:formatCode>General</c:formatCode>
                <c:ptCount val="8"/>
                <c:pt idx="0">
                  <c:v>0.1111111111111111</c:v>
                </c:pt>
                <c:pt idx="1">
                  <c:v>0.22222222222222221</c:v>
                </c:pt>
                <c:pt idx="2">
                  <c:v>0.33333333333333331</c:v>
                </c:pt>
                <c:pt idx="3">
                  <c:v>0.44444444444444442</c:v>
                </c:pt>
                <c:pt idx="4">
                  <c:v>0.55555555555555569</c:v>
                </c:pt>
                <c:pt idx="5">
                  <c:v>0.66666666666666663</c:v>
                </c:pt>
                <c:pt idx="6">
                  <c:v>0.77777777777777812</c:v>
                </c:pt>
                <c:pt idx="7">
                  <c:v>0.88888888888888884</c:v>
                </c:pt>
              </c:numCache>
            </c:numRef>
          </c:xVal>
          <c:yVal>
            <c:numRef>
              <c:f>'Curva de Permanência'!$I$2:$I$9</c:f>
              <c:numCache>
                <c:formatCode>General</c:formatCode>
                <c:ptCount val="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</c:f>
              <c:numCache>
                <c:formatCode>General</c:formatCode>
                <c:ptCount val="8"/>
                <c:pt idx="0">
                  <c:v>0.1111111111111111</c:v>
                </c:pt>
                <c:pt idx="1">
                  <c:v>0.22222222222222221</c:v>
                </c:pt>
                <c:pt idx="2">
                  <c:v>0.33333333333333331</c:v>
                </c:pt>
                <c:pt idx="3">
                  <c:v>0.44444444444444442</c:v>
                </c:pt>
                <c:pt idx="4">
                  <c:v>0.55555555555555569</c:v>
                </c:pt>
                <c:pt idx="5">
                  <c:v>0.66666666666666663</c:v>
                </c:pt>
                <c:pt idx="6">
                  <c:v>0.77777777777777812</c:v>
                </c:pt>
                <c:pt idx="7">
                  <c:v>0.88888888888888884</c:v>
                </c:pt>
              </c:numCache>
            </c:numRef>
          </c:xVal>
          <c:yVal>
            <c:numRef>
              <c:f>'Curva de Permanência'!$H$2:$H$9</c:f>
              <c:numCache>
                <c:formatCode>General</c:formatCode>
                <c:ptCount val="8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</c:numCache>
            </c:numRef>
          </c:yVal>
        </c:ser>
        <c:axId val="116905856"/>
        <c:axId val="116793344"/>
      </c:scatterChart>
      <c:valAx>
        <c:axId val="1169058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Porcentagem de</a:t>
                </a:r>
                <a:r>
                  <a:rPr lang="pt-BR" baseline="0"/>
                  <a:t> tempo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30598271566812751"/>
              <c:y val="0.937593773691939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793344"/>
        <c:crosses val="autoZero"/>
        <c:crossBetween val="midCat"/>
        <c:majorUnit val="0.1"/>
      </c:valAx>
      <c:valAx>
        <c:axId val="116793344"/>
        <c:scaling>
          <c:orientation val="minMax"/>
          <c:max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Clorofila a (ug/L)</a:t>
                </a:r>
              </a:p>
            </c:rich>
          </c:tx>
          <c:layout>
            <c:manualLayout>
              <c:xMode val="edge"/>
              <c:yMode val="edge"/>
              <c:x val="3.468247581600814E-2"/>
              <c:y val="0.37441819772528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905856"/>
        <c:crosses val="autoZero"/>
        <c:crossBetween val="midCat"/>
      </c:valAx>
      <c:spPr>
        <a:noFill/>
        <a:ln w="19050">
          <a:solidFill>
            <a:sysClr val="window" lastClr="FFFFFF">
              <a:lumMod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041999570669176"/>
          <c:y val="0.37995893141311615"/>
          <c:w val="0.19580004293308267"/>
          <c:h val="0.2049634448279338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spPr>
              <a:ln w="28575" cap="rnd">
                <a:solidFill>
                  <a:srgbClr val="00B0F0"/>
                </a:solidFill>
                <a:round/>
              </a:ln>
              <a:effectLst/>
            </c:spPr>
          </c:dPt>
          <c:cat>
            <c:numRef>
              <c:f>Tendência!$A$2:$A$9</c:f>
              <c:numCache>
                <c:formatCode>m/d/yyyy</c:formatCode>
                <c:ptCount val="8"/>
                <c:pt idx="0">
                  <c:v>41295</c:v>
                </c:pt>
                <c:pt idx="1">
                  <c:v>41407</c:v>
                </c:pt>
                <c:pt idx="2">
                  <c:v>41484</c:v>
                </c:pt>
                <c:pt idx="3">
                  <c:v>41582</c:v>
                </c:pt>
                <c:pt idx="4">
                  <c:v>41667</c:v>
                </c:pt>
                <c:pt idx="5">
                  <c:v>41779</c:v>
                </c:pt>
                <c:pt idx="6">
                  <c:v>41827</c:v>
                </c:pt>
                <c:pt idx="7">
                  <c:v>41947</c:v>
                </c:pt>
              </c:numCache>
            </c:numRef>
          </c:cat>
          <c:val>
            <c:numRef>
              <c:f>Tendência!$B$2:$B$9</c:f>
              <c:numCache>
                <c:formatCode>General</c:formatCode>
                <c:ptCount val="8"/>
                <c:pt idx="0">
                  <c:v>1.78</c:v>
                </c:pt>
                <c:pt idx="1">
                  <c:v>1.1000000000000001</c:v>
                </c:pt>
                <c:pt idx="2">
                  <c:v>0.60000000000000031</c:v>
                </c:pt>
                <c:pt idx="3">
                  <c:v>4.3</c:v>
                </c:pt>
                <c:pt idx="4">
                  <c:v>3</c:v>
                </c:pt>
                <c:pt idx="5">
                  <c:v>4.9000000000000004</c:v>
                </c:pt>
                <c:pt idx="6">
                  <c:v>6.1</c:v>
                </c:pt>
                <c:pt idx="7">
                  <c:v>2.7</c:v>
                </c:pt>
              </c:numCache>
            </c:numRef>
          </c:val>
        </c:ser>
        <c:marker val="1"/>
        <c:axId val="116818688"/>
        <c:axId val="116820224"/>
      </c:lineChart>
      <c:dateAx>
        <c:axId val="116818688"/>
        <c:scaling>
          <c:orientation val="minMax"/>
          <c:max val="42004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20224"/>
        <c:crosses val="autoZero"/>
        <c:lblOffset val="100"/>
        <c:baseTimeUnit val="days"/>
        <c:majorUnit val="1"/>
        <c:majorTimeUnit val="months"/>
      </c:dateAx>
      <c:valAx>
        <c:axId val="116820224"/>
        <c:scaling>
          <c:orientation val="minMax"/>
          <c:max val="1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18688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14480008180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Porcentagem (%)</c:v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'Conformidade - Clorofila'!$G$9:$G$10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'Conformidade - Clorofila'!$H$9:$H$10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gapWidth val="219"/>
        <c:overlap val="-27"/>
        <c:axId val="116836224"/>
        <c:axId val="116837760"/>
      </c:barChart>
      <c:catAx>
        <c:axId val="116836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37760"/>
        <c:crosses val="autoZero"/>
        <c:auto val="1"/>
        <c:lblAlgn val="ctr"/>
        <c:lblOffset val="100"/>
      </c:catAx>
      <c:valAx>
        <c:axId val="11683776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Porcentagem (%)</a:t>
                </a:r>
              </a:p>
            </c:rich>
          </c:tx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6836224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7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Atend. Classe 2 CMDC 02400 N'!$H$29:$H$40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CMDC 02400 N'!$I$29:$I$40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83.3333333333333</c:v>
                </c:pt>
                <c:pt idx="8">
                  <c:v>100</c:v>
                </c:pt>
                <c:pt idx="9">
                  <c:v>100</c:v>
                </c:pt>
                <c:pt idx="10">
                  <c:v>83.3333333333333</c:v>
                </c:pt>
                <c:pt idx="11">
                  <c:v>16.666666666666664</c:v>
                </c:pt>
              </c:numCache>
            </c:numRef>
          </c:val>
        </c:ser>
        <c:gapWidth val="219"/>
        <c:overlap val="-27"/>
        <c:axId val="5448832"/>
        <c:axId val="5450368"/>
      </c:barChart>
      <c:catAx>
        <c:axId val="5448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50368"/>
        <c:crosses val="autoZero"/>
        <c:auto val="1"/>
        <c:lblAlgn val="ctr"/>
        <c:lblOffset val="100"/>
      </c:catAx>
      <c:valAx>
        <c:axId val="54503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448832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Temporal'!$A$2:$A$71</c:f>
              <c:numCache>
                <c:formatCode>m/d/yyyy</c:formatCode>
                <c:ptCount val="70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38845</c:v>
                </c:pt>
                <c:pt idx="21">
                  <c:v>38910</c:v>
                </c:pt>
                <c:pt idx="22">
                  <c:v>38985</c:v>
                </c:pt>
                <c:pt idx="23">
                  <c:v>39043</c:v>
                </c:pt>
                <c:pt idx="24">
                  <c:v>39104</c:v>
                </c:pt>
                <c:pt idx="25">
                  <c:v>39209</c:v>
                </c:pt>
                <c:pt idx="26">
                  <c:v>39266</c:v>
                </c:pt>
                <c:pt idx="27">
                  <c:v>39350</c:v>
                </c:pt>
                <c:pt idx="28">
                  <c:v>39407</c:v>
                </c:pt>
                <c:pt idx="29">
                  <c:v>39468</c:v>
                </c:pt>
                <c:pt idx="30">
                  <c:v>39517</c:v>
                </c:pt>
                <c:pt idx="31">
                  <c:v>39573</c:v>
                </c:pt>
                <c:pt idx="32">
                  <c:v>39714</c:v>
                </c:pt>
                <c:pt idx="33">
                  <c:v>39763</c:v>
                </c:pt>
                <c:pt idx="34">
                  <c:v>39839</c:v>
                </c:pt>
                <c:pt idx="35">
                  <c:v>39882</c:v>
                </c:pt>
                <c:pt idx="36">
                  <c:v>39938</c:v>
                </c:pt>
                <c:pt idx="37">
                  <c:v>39995</c:v>
                </c:pt>
                <c:pt idx="38">
                  <c:v>40071</c:v>
                </c:pt>
                <c:pt idx="39">
                  <c:v>40147</c:v>
                </c:pt>
                <c:pt idx="40">
                  <c:v>40203</c:v>
                </c:pt>
                <c:pt idx="41">
                  <c:v>40246</c:v>
                </c:pt>
                <c:pt idx="42">
                  <c:v>40315</c:v>
                </c:pt>
                <c:pt idx="43">
                  <c:v>40386</c:v>
                </c:pt>
                <c:pt idx="44">
                  <c:v>40422</c:v>
                </c:pt>
                <c:pt idx="45">
                  <c:v>40511</c:v>
                </c:pt>
                <c:pt idx="46">
                  <c:v>40574</c:v>
                </c:pt>
                <c:pt idx="47">
                  <c:v>40616</c:v>
                </c:pt>
                <c:pt idx="48">
                  <c:v>40665</c:v>
                </c:pt>
                <c:pt idx="49">
                  <c:v>40735</c:v>
                </c:pt>
                <c:pt idx="50">
                  <c:v>40812</c:v>
                </c:pt>
                <c:pt idx="51">
                  <c:v>40875</c:v>
                </c:pt>
                <c:pt idx="52">
                  <c:v>40918</c:v>
                </c:pt>
                <c:pt idx="53">
                  <c:v>40987</c:v>
                </c:pt>
                <c:pt idx="54">
                  <c:v>41031</c:v>
                </c:pt>
                <c:pt idx="55">
                  <c:v>41100</c:v>
                </c:pt>
                <c:pt idx="56">
                  <c:v>41169</c:v>
                </c:pt>
                <c:pt idx="57">
                  <c:v>41225</c:v>
                </c:pt>
                <c:pt idx="58">
                  <c:v>41295</c:v>
                </c:pt>
                <c:pt idx="59">
                  <c:v>41358</c:v>
                </c:pt>
                <c:pt idx="60">
                  <c:v>41407</c:v>
                </c:pt>
                <c:pt idx="61">
                  <c:v>41484</c:v>
                </c:pt>
                <c:pt idx="62">
                  <c:v>41535</c:v>
                </c:pt>
                <c:pt idx="63">
                  <c:v>41582</c:v>
                </c:pt>
                <c:pt idx="64">
                  <c:v>41667</c:v>
                </c:pt>
                <c:pt idx="65">
                  <c:v>41709</c:v>
                </c:pt>
                <c:pt idx="66">
                  <c:v>41779</c:v>
                </c:pt>
                <c:pt idx="67">
                  <c:v>41827</c:v>
                </c:pt>
                <c:pt idx="68">
                  <c:v>41892</c:v>
                </c:pt>
                <c:pt idx="69">
                  <c:v>41947</c:v>
                </c:pt>
              </c:numCache>
            </c:numRef>
          </c:cat>
          <c:val>
            <c:numRef>
              <c:f>'Evolução Temporal'!$B$2:$B$71</c:f>
              <c:numCache>
                <c:formatCode>General</c:formatCode>
                <c:ptCount val="70"/>
                <c:pt idx="0">
                  <c:v>0.36000000000000015</c:v>
                </c:pt>
                <c:pt idx="1">
                  <c:v>0.70000000000000029</c:v>
                </c:pt>
                <c:pt idx="2">
                  <c:v>1.1000000000000001</c:v>
                </c:pt>
                <c:pt idx="3">
                  <c:v>1</c:v>
                </c:pt>
                <c:pt idx="4">
                  <c:v>2.9</c:v>
                </c:pt>
                <c:pt idx="5">
                  <c:v>0.55000000000000004</c:v>
                </c:pt>
                <c:pt idx="6">
                  <c:v>0.35000000000000014</c:v>
                </c:pt>
                <c:pt idx="7">
                  <c:v>0.49000000000000016</c:v>
                </c:pt>
                <c:pt idx="8">
                  <c:v>0.77000000000000035</c:v>
                </c:pt>
                <c:pt idx="9">
                  <c:v>0.88</c:v>
                </c:pt>
                <c:pt idx="10">
                  <c:v>1.5</c:v>
                </c:pt>
                <c:pt idx="11">
                  <c:v>1</c:v>
                </c:pt>
                <c:pt idx="12">
                  <c:v>0.4</c:v>
                </c:pt>
                <c:pt idx="13">
                  <c:v>0.70000000000000029</c:v>
                </c:pt>
                <c:pt idx="14">
                  <c:v>0.60000000000000031</c:v>
                </c:pt>
                <c:pt idx="15">
                  <c:v>0.8</c:v>
                </c:pt>
                <c:pt idx="16">
                  <c:v>2</c:v>
                </c:pt>
                <c:pt idx="17">
                  <c:v>1</c:v>
                </c:pt>
                <c:pt idx="18">
                  <c:v>2</c:v>
                </c:pt>
                <c:pt idx="19">
                  <c:v>1.03</c:v>
                </c:pt>
                <c:pt idx="20">
                  <c:v>1.3800000000000001</c:v>
                </c:pt>
                <c:pt idx="21">
                  <c:v>1</c:v>
                </c:pt>
                <c:pt idx="22">
                  <c:v>3</c:v>
                </c:pt>
                <c:pt idx="23">
                  <c:v>0.05</c:v>
                </c:pt>
                <c:pt idx="24">
                  <c:v>0.30000000000000016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1</c:v>
                </c:pt>
                <c:pt idx="29">
                  <c:v>0.05</c:v>
                </c:pt>
                <c:pt idx="30">
                  <c:v>0.60000000000000031</c:v>
                </c:pt>
                <c:pt idx="31">
                  <c:v>0.05</c:v>
                </c:pt>
                <c:pt idx="32">
                  <c:v>2</c:v>
                </c:pt>
                <c:pt idx="33">
                  <c:v>1</c:v>
                </c:pt>
                <c:pt idx="34">
                  <c:v>0.05</c:v>
                </c:pt>
                <c:pt idx="35">
                  <c:v>0.5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0.4</c:v>
                </c:pt>
                <c:pt idx="40">
                  <c:v>0.4</c:v>
                </c:pt>
                <c:pt idx="41">
                  <c:v>2</c:v>
                </c:pt>
                <c:pt idx="42">
                  <c:v>0.9</c:v>
                </c:pt>
                <c:pt idx="43">
                  <c:v>2</c:v>
                </c:pt>
                <c:pt idx="44">
                  <c:v>4</c:v>
                </c:pt>
                <c:pt idx="45">
                  <c:v>1</c:v>
                </c:pt>
                <c:pt idx="46">
                  <c:v>0.60000000000000031</c:v>
                </c:pt>
                <c:pt idx="47">
                  <c:v>0.5</c:v>
                </c:pt>
                <c:pt idx="48">
                  <c:v>0.4</c:v>
                </c:pt>
                <c:pt idx="49">
                  <c:v>1</c:v>
                </c:pt>
                <c:pt idx="50">
                  <c:v>3</c:v>
                </c:pt>
                <c:pt idx="51">
                  <c:v>0.4</c:v>
                </c:pt>
                <c:pt idx="52">
                  <c:v>0.60000000000000031</c:v>
                </c:pt>
                <c:pt idx="53">
                  <c:v>0.5</c:v>
                </c:pt>
                <c:pt idx="54">
                  <c:v>0.4</c:v>
                </c:pt>
                <c:pt idx="55">
                  <c:v>0.70000000000000029</c:v>
                </c:pt>
                <c:pt idx="56">
                  <c:v>2</c:v>
                </c:pt>
                <c:pt idx="57">
                  <c:v>0.9</c:v>
                </c:pt>
                <c:pt idx="58">
                  <c:v>0.4</c:v>
                </c:pt>
                <c:pt idx="59">
                  <c:v>0.4</c:v>
                </c:pt>
                <c:pt idx="60">
                  <c:v>1</c:v>
                </c:pt>
                <c:pt idx="61">
                  <c:v>1</c:v>
                </c:pt>
                <c:pt idx="62">
                  <c:v>5</c:v>
                </c:pt>
                <c:pt idx="63">
                  <c:v>3</c:v>
                </c:pt>
                <c:pt idx="64">
                  <c:v>2</c:v>
                </c:pt>
                <c:pt idx="65">
                  <c:v>4</c:v>
                </c:pt>
                <c:pt idx="66">
                  <c:v>9</c:v>
                </c:pt>
                <c:pt idx="67">
                  <c:v>8</c:v>
                </c:pt>
                <c:pt idx="68">
                  <c:v>8</c:v>
                </c:pt>
                <c:pt idx="69">
                  <c:v>17</c:v>
                </c:pt>
              </c:numCache>
            </c:numRef>
          </c:val>
        </c:ser>
        <c:marker val="1"/>
        <c:axId val="5518848"/>
        <c:axId val="5520768"/>
      </c:lineChart>
      <c:dateAx>
        <c:axId val="5518848"/>
        <c:scaling>
          <c:orientation val="minMax"/>
          <c:max val="42004"/>
          <c:min val="37622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20768"/>
        <c:crosses val="autoZero"/>
        <c:auto val="1"/>
        <c:lblOffset val="100"/>
        <c:baseTimeUnit val="days"/>
      </c:dateAx>
      <c:valAx>
        <c:axId val="5520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18848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2989075023413807"/>
          <c:w val="0.67383438619649294"/>
          <c:h val="0.73213176825294091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permanência'!$B$2:$B$71</c:f>
              <c:numCache>
                <c:formatCode>General</c:formatCode>
                <c:ptCount val="70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permanência'!$C$2:$C$71</c:f>
              <c:numCache>
                <c:formatCode>General</c:formatCode>
                <c:ptCount val="70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0.30000000000000016</c:v>
                </c:pt>
                <c:pt idx="5">
                  <c:v>0.35000000000000014</c:v>
                </c:pt>
                <c:pt idx="6">
                  <c:v>0.36000000000000015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0.49000000000000016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0.55000000000000004</c:v>
                </c:pt>
                <c:pt idx="20">
                  <c:v>0.60000000000000031</c:v>
                </c:pt>
                <c:pt idx="21">
                  <c:v>0.60000000000000031</c:v>
                </c:pt>
                <c:pt idx="22">
                  <c:v>0.60000000000000031</c:v>
                </c:pt>
                <c:pt idx="23">
                  <c:v>0.60000000000000031</c:v>
                </c:pt>
                <c:pt idx="24">
                  <c:v>0.70000000000000029</c:v>
                </c:pt>
                <c:pt idx="25">
                  <c:v>0.70000000000000029</c:v>
                </c:pt>
                <c:pt idx="26">
                  <c:v>0.70000000000000029</c:v>
                </c:pt>
                <c:pt idx="27">
                  <c:v>0.77000000000000035</c:v>
                </c:pt>
                <c:pt idx="28">
                  <c:v>0.8</c:v>
                </c:pt>
                <c:pt idx="29">
                  <c:v>0.88</c:v>
                </c:pt>
                <c:pt idx="30">
                  <c:v>0.9</c:v>
                </c:pt>
                <c:pt idx="31">
                  <c:v>0.9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1.03</c:v>
                </c:pt>
                <c:pt idx="45">
                  <c:v>1.1000000000000001</c:v>
                </c:pt>
                <c:pt idx="46">
                  <c:v>1.3800000000000001</c:v>
                </c:pt>
                <c:pt idx="47">
                  <c:v>1.5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2.9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4</c:v>
                </c:pt>
                <c:pt idx="64">
                  <c:v>4</c:v>
                </c:pt>
                <c:pt idx="65">
                  <c:v>5</c:v>
                </c:pt>
                <c:pt idx="66">
                  <c:v>8</c:v>
                </c:pt>
                <c:pt idx="67">
                  <c:v>8</c:v>
                </c:pt>
                <c:pt idx="68">
                  <c:v>9</c:v>
                </c:pt>
                <c:pt idx="69">
                  <c:v>17</c:v>
                </c:pt>
              </c:numCache>
            </c:numRef>
          </c:yVal>
        </c:ser>
        <c:ser>
          <c:idx val="1"/>
          <c:order val="1"/>
          <c:tx>
            <c:v>CLASSE 1 E 2</c:v>
          </c:tx>
          <c:spPr>
            <a:ln w="50800">
              <a:gradFill flip="none" rotWithShape="1">
                <a:gsLst>
                  <a:gs pos="19000">
                    <a:srgbClr val="00B0F0"/>
                  </a:gs>
                  <a:gs pos="49000">
                    <a:srgbClr val="5B9BD5">
                      <a:lumMod val="40000"/>
                      <a:lumOff val="60000"/>
                    </a:srgbClr>
                  </a:gs>
                  <a:gs pos="69000">
                    <a:srgbClr val="70AD47">
                      <a:lumMod val="40000"/>
                      <a:lumOff val="60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permanência'!$B$2:$B$81</c:f>
              <c:numCache>
                <c:formatCode>General</c:formatCode>
                <c:ptCount val="80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permanência'!$L$2:$L$71</c:f>
              <c:numCache>
                <c:formatCode>General</c:formatCode>
                <c:ptCount val="70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  <c:pt idx="43">
                  <c:v>3.7</c:v>
                </c:pt>
                <c:pt idx="44">
                  <c:v>3.7</c:v>
                </c:pt>
                <c:pt idx="45">
                  <c:v>3.7</c:v>
                </c:pt>
                <c:pt idx="46">
                  <c:v>3.7</c:v>
                </c:pt>
                <c:pt idx="47">
                  <c:v>3.7</c:v>
                </c:pt>
                <c:pt idx="48">
                  <c:v>3.7</c:v>
                </c:pt>
                <c:pt idx="49">
                  <c:v>3.7</c:v>
                </c:pt>
                <c:pt idx="50">
                  <c:v>3.7</c:v>
                </c:pt>
                <c:pt idx="51">
                  <c:v>3.7</c:v>
                </c:pt>
                <c:pt idx="52">
                  <c:v>3.7</c:v>
                </c:pt>
                <c:pt idx="53">
                  <c:v>3.7</c:v>
                </c:pt>
                <c:pt idx="54">
                  <c:v>3.7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3.7</c:v>
                </c:pt>
                <c:pt idx="62">
                  <c:v>3.7</c:v>
                </c:pt>
                <c:pt idx="63">
                  <c:v>3.7</c:v>
                </c:pt>
                <c:pt idx="64">
                  <c:v>3.7</c:v>
                </c:pt>
                <c:pt idx="65">
                  <c:v>3.7</c:v>
                </c:pt>
                <c:pt idx="66">
                  <c:v>3.7</c:v>
                </c:pt>
                <c:pt idx="67">
                  <c:v>3.7</c:v>
                </c:pt>
                <c:pt idx="68">
                  <c:v>3.7</c:v>
                </c:pt>
                <c:pt idx="69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permanência'!$B$2:$B$71</c:f>
              <c:numCache>
                <c:formatCode>General</c:formatCode>
                <c:ptCount val="70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permanência'!$M$2:$M$71</c:f>
              <c:numCache>
                <c:formatCode>General</c:formatCode>
                <c:ptCount val="70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  <c:pt idx="43">
                  <c:v>13.3</c:v>
                </c:pt>
                <c:pt idx="44">
                  <c:v>13.3</c:v>
                </c:pt>
                <c:pt idx="45">
                  <c:v>13.3</c:v>
                </c:pt>
                <c:pt idx="46">
                  <c:v>13.3</c:v>
                </c:pt>
                <c:pt idx="47">
                  <c:v>13.3</c:v>
                </c:pt>
                <c:pt idx="48">
                  <c:v>13.3</c:v>
                </c:pt>
                <c:pt idx="49">
                  <c:v>13.3</c:v>
                </c:pt>
                <c:pt idx="50">
                  <c:v>13.3</c:v>
                </c:pt>
                <c:pt idx="51">
                  <c:v>13.3</c:v>
                </c:pt>
                <c:pt idx="52">
                  <c:v>13.3</c:v>
                </c:pt>
                <c:pt idx="53">
                  <c:v>13.3</c:v>
                </c:pt>
                <c:pt idx="54">
                  <c:v>13.3</c:v>
                </c:pt>
                <c:pt idx="55">
                  <c:v>13.3</c:v>
                </c:pt>
                <c:pt idx="56">
                  <c:v>13.3</c:v>
                </c:pt>
                <c:pt idx="57">
                  <c:v>13.3</c:v>
                </c:pt>
                <c:pt idx="58">
                  <c:v>13.3</c:v>
                </c:pt>
                <c:pt idx="59">
                  <c:v>13.3</c:v>
                </c:pt>
                <c:pt idx="60">
                  <c:v>13.3</c:v>
                </c:pt>
                <c:pt idx="61">
                  <c:v>13.3</c:v>
                </c:pt>
                <c:pt idx="62">
                  <c:v>13.3</c:v>
                </c:pt>
                <c:pt idx="63">
                  <c:v>13.3</c:v>
                </c:pt>
                <c:pt idx="64">
                  <c:v>13.3</c:v>
                </c:pt>
                <c:pt idx="65">
                  <c:v>13.3</c:v>
                </c:pt>
                <c:pt idx="66">
                  <c:v>13.3</c:v>
                </c:pt>
                <c:pt idx="67">
                  <c:v>13.3</c:v>
                </c:pt>
                <c:pt idx="68">
                  <c:v>13.3</c:v>
                </c:pt>
                <c:pt idx="69">
                  <c:v>13.3</c:v>
                </c:pt>
              </c:numCache>
            </c:numRef>
          </c:yVal>
        </c:ser>
        <c:axId val="97256960"/>
        <c:axId val="97258880"/>
      </c:scatterChart>
      <c:valAx>
        <c:axId val="9725696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58880"/>
        <c:crosses val="autoZero"/>
        <c:crossBetween val="midCat"/>
      </c:valAx>
      <c:valAx>
        <c:axId val="97258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72569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402035676467631"/>
          <c:y val="0.46633098860825928"/>
          <c:w val="0.19310119272110129"/>
          <c:h val="0.15143859865177176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397276441051184"/>
          <c:y val="0.12533376047578837"/>
          <c:w val="0.68842054890075921"/>
          <c:h val="0.79627513331128463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0.25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0.43000000000000016</c:v>
                </c:pt>
                <c:pt idx="8">
                  <c:v>0.44500000000000001</c:v>
                </c:pt>
                <c:pt idx="9">
                  <c:v>0.5</c:v>
                </c:pt>
                <c:pt idx="10">
                  <c:v>0.5</c:v>
                </c:pt>
                <c:pt idx="11">
                  <c:v>0.60000000000000031</c:v>
                </c:pt>
                <c:pt idx="12">
                  <c:v>0.60000000000000031</c:v>
                </c:pt>
                <c:pt idx="13">
                  <c:v>0.70000000000000029</c:v>
                </c:pt>
                <c:pt idx="14">
                  <c:v>0.8</c:v>
                </c:pt>
                <c:pt idx="15">
                  <c:v>0.9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yVal>
        </c:ser>
        <c:axId val="116978432"/>
        <c:axId val="116979968"/>
      </c:scatterChart>
      <c:valAx>
        <c:axId val="1169784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979968"/>
        <c:crosses val="autoZero"/>
        <c:crossBetween val="midCat"/>
      </c:valAx>
      <c:valAx>
        <c:axId val="116979968"/>
        <c:scaling>
          <c:orientation val="minMax"/>
          <c:max val="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5039370082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978432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31157740214653"/>
          <c:y val="0.4707896556669503"/>
          <c:w val="0.18234062335514634"/>
          <c:h val="0.20402925890340579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Temporal'!$A$2:$A$70</c:f>
              <c:numCache>
                <c:formatCode>m/d/yyyy</c:formatCode>
                <c:ptCount val="69"/>
                <c:pt idx="0">
                  <c:v>37689</c:v>
                </c:pt>
                <c:pt idx="1">
                  <c:v>37795</c:v>
                </c:pt>
                <c:pt idx="2">
                  <c:v>37823</c:v>
                </c:pt>
                <c:pt idx="3">
                  <c:v>37872</c:v>
                </c:pt>
                <c:pt idx="4">
                  <c:v>37942</c:v>
                </c:pt>
                <c:pt idx="5">
                  <c:v>37998</c:v>
                </c:pt>
                <c:pt idx="6">
                  <c:v>38061</c:v>
                </c:pt>
                <c:pt idx="7">
                  <c:v>38117</c:v>
                </c:pt>
                <c:pt idx="8">
                  <c:v>38194</c:v>
                </c:pt>
                <c:pt idx="9">
                  <c:v>38250</c:v>
                </c:pt>
                <c:pt idx="10">
                  <c:v>38302</c:v>
                </c:pt>
                <c:pt idx="11">
                  <c:v>38373</c:v>
                </c:pt>
                <c:pt idx="12">
                  <c:v>38425</c:v>
                </c:pt>
                <c:pt idx="13">
                  <c:v>38481</c:v>
                </c:pt>
                <c:pt idx="14">
                  <c:v>38538</c:v>
                </c:pt>
                <c:pt idx="15">
                  <c:v>38622</c:v>
                </c:pt>
                <c:pt idx="16">
                  <c:v>38677</c:v>
                </c:pt>
                <c:pt idx="17">
                  <c:v>38789</c:v>
                </c:pt>
                <c:pt idx="18">
                  <c:v>38845</c:v>
                </c:pt>
                <c:pt idx="19">
                  <c:v>38910</c:v>
                </c:pt>
                <c:pt idx="20">
                  <c:v>38985</c:v>
                </c:pt>
                <c:pt idx="21">
                  <c:v>39043</c:v>
                </c:pt>
                <c:pt idx="22">
                  <c:v>39104</c:v>
                </c:pt>
                <c:pt idx="23">
                  <c:v>39153</c:v>
                </c:pt>
                <c:pt idx="24">
                  <c:v>39209</c:v>
                </c:pt>
                <c:pt idx="25">
                  <c:v>39266</c:v>
                </c:pt>
                <c:pt idx="26">
                  <c:v>39350</c:v>
                </c:pt>
                <c:pt idx="27">
                  <c:v>39407</c:v>
                </c:pt>
                <c:pt idx="28">
                  <c:v>39468</c:v>
                </c:pt>
                <c:pt idx="29">
                  <c:v>39517</c:v>
                </c:pt>
                <c:pt idx="30">
                  <c:v>39573</c:v>
                </c:pt>
                <c:pt idx="31">
                  <c:v>39714</c:v>
                </c:pt>
                <c:pt idx="32">
                  <c:v>39763</c:v>
                </c:pt>
                <c:pt idx="33">
                  <c:v>39839</c:v>
                </c:pt>
                <c:pt idx="34">
                  <c:v>39882</c:v>
                </c:pt>
                <c:pt idx="35">
                  <c:v>39938</c:v>
                </c:pt>
                <c:pt idx="36">
                  <c:v>39995</c:v>
                </c:pt>
                <c:pt idx="37">
                  <c:v>40071</c:v>
                </c:pt>
                <c:pt idx="38">
                  <c:v>40147</c:v>
                </c:pt>
                <c:pt idx="39">
                  <c:v>40203</c:v>
                </c:pt>
                <c:pt idx="40">
                  <c:v>40246</c:v>
                </c:pt>
                <c:pt idx="41">
                  <c:v>40315</c:v>
                </c:pt>
                <c:pt idx="42">
                  <c:v>40386</c:v>
                </c:pt>
                <c:pt idx="43">
                  <c:v>40422</c:v>
                </c:pt>
                <c:pt idx="44">
                  <c:v>40511</c:v>
                </c:pt>
                <c:pt idx="45">
                  <c:v>40574</c:v>
                </c:pt>
                <c:pt idx="46">
                  <c:v>40616</c:v>
                </c:pt>
                <c:pt idx="47">
                  <c:v>40665</c:v>
                </c:pt>
                <c:pt idx="48">
                  <c:v>40735</c:v>
                </c:pt>
                <c:pt idx="49">
                  <c:v>40812</c:v>
                </c:pt>
                <c:pt idx="50">
                  <c:v>40875</c:v>
                </c:pt>
                <c:pt idx="51">
                  <c:v>40918</c:v>
                </c:pt>
                <c:pt idx="52">
                  <c:v>40987</c:v>
                </c:pt>
                <c:pt idx="53">
                  <c:v>41031</c:v>
                </c:pt>
                <c:pt idx="54">
                  <c:v>41100</c:v>
                </c:pt>
                <c:pt idx="55">
                  <c:v>41169</c:v>
                </c:pt>
                <c:pt idx="56">
                  <c:v>41225</c:v>
                </c:pt>
                <c:pt idx="57">
                  <c:v>41295</c:v>
                </c:pt>
                <c:pt idx="58">
                  <c:v>41358</c:v>
                </c:pt>
                <c:pt idx="59">
                  <c:v>41407</c:v>
                </c:pt>
                <c:pt idx="60">
                  <c:v>41484</c:v>
                </c:pt>
                <c:pt idx="61">
                  <c:v>41535</c:v>
                </c:pt>
                <c:pt idx="62">
                  <c:v>41582</c:v>
                </c:pt>
                <c:pt idx="63">
                  <c:v>41667</c:v>
                </c:pt>
                <c:pt idx="64">
                  <c:v>41709</c:v>
                </c:pt>
                <c:pt idx="65">
                  <c:v>41779</c:v>
                </c:pt>
                <c:pt idx="66">
                  <c:v>41827</c:v>
                </c:pt>
                <c:pt idx="67">
                  <c:v>41892</c:v>
                </c:pt>
                <c:pt idx="68">
                  <c:v>41947</c:v>
                </c:pt>
              </c:numCache>
            </c:numRef>
          </c:cat>
          <c:val>
            <c:numRef>
              <c:f>'Evolução Temporal'!$B$2:$B$70</c:f>
              <c:numCache>
                <c:formatCode>General</c:formatCode>
                <c:ptCount val="69"/>
                <c:pt idx="0">
                  <c:v>1.8</c:v>
                </c:pt>
                <c:pt idx="1">
                  <c:v>3.500000000000001E-2</c:v>
                </c:pt>
                <c:pt idx="2">
                  <c:v>9.3000000000000069E-2</c:v>
                </c:pt>
                <c:pt idx="3">
                  <c:v>0.84400000000000031</c:v>
                </c:pt>
                <c:pt idx="4">
                  <c:v>0.35100000000000015</c:v>
                </c:pt>
                <c:pt idx="5">
                  <c:v>1.27</c:v>
                </c:pt>
                <c:pt idx="6">
                  <c:v>0.17600000000000007</c:v>
                </c:pt>
                <c:pt idx="7">
                  <c:v>2.0000000000000011E-2</c:v>
                </c:pt>
                <c:pt idx="8">
                  <c:v>0.62400000000000033</c:v>
                </c:pt>
                <c:pt idx="9">
                  <c:v>2.0000000000000013E-3</c:v>
                </c:pt>
                <c:pt idx="10">
                  <c:v>2.0000000000000011E-2</c:v>
                </c:pt>
                <c:pt idx="11">
                  <c:v>0.30000000000000016</c:v>
                </c:pt>
                <c:pt idx="12">
                  <c:v>0.1</c:v>
                </c:pt>
                <c:pt idx="13">
                  <c:v>0.30000000000000016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2.0000000000000011E-2</c:v>
                </c:pt>
                <c:pt idx="19">
                  <c:v>0.2</c:v>
                </c:pt>
                <c:pt idx="20">
                  <c:v>2.0000000000000011E-2</c:v>
                </c:pt>
                <c:pt idx="21">
                  <c:v>0.30000000000000016</c:v>
                </c:pt>
                <c:pt idx="22">
                  <c:v>0.2</c:v>
                </c:pt>
                <c:pt idx="23">
                  <c:v>0.2</c:v>
                </c:pt>
                <c:pt idx="24">
                  <c:v>8.0000000000000043E-2</c:v>
                </c:pt>
                <c:pt idx="25">
                  <c:v>4.0000000000000022E-2</c:v>
                </c:pt>
                <c:pt idx="26">
                  <c:v>6.0000000000000026E-2</c:v>
                </c:pt>
                <c:pt idx="27">
                  <c:v>0.2</c:v>
                </c:pt>
                <c:pt idx="28">
                  <c:v>0.4</c:v>
                </c:pt>
                <c:pt idx="29">
                  <c:v>0.1</c:v>
                </c:pt>
                <c:pt idx="30">
                  <c:v>0.1</c:v>
                </c:pt>
                <c:pt idx="31">
                  <c:v>0.2</c:v>
                </c:pt>
                <c:pt idx="32">
                  <c:v>0.5</c:v>
                </c:pt>
                <c:pt idx="33">
                  <c:v>6.0000000000000026E-2</c:v>
                </c:pt>
                <c:pt idx="34">
                  <c:v>0.8</c:v>
                </c:pt>
                <c:pt idx="35">
                  <c:v>0.1</c:v>
                </c:pt>
                <c:pt idx="36">
                  <c:v>0.2</c:v>
                </c:pt>
                <c:pt idx="37">
                  <c:v>3</c:v>
                </c:pt>
                <c:pt idx="38">
                  <c:v>3.0000000000000002E-2</c:v>
                </c:pt>
                <c:pt idx="39">
                  <c:v>0.70000000000000029</c:v>
                </c:pt>
                <c:pt idx="40">
                  <c:v>0.60000000000000031</c:v>
                </c:pt>
                <c:pt idx="41">
                  <c:v>0.2</c:v>
                </c:pt>
                <c:pt idx="42">
                  <c:v>4</c:v>
                </c:pt>
                <c:pt idx="43">
                  <c:v>0.2</c:v>
                </c:pt>
                <c:pt idx="44">
                  <c:v>2.0000000000000011E-2</c:v>
                </c:pt>
                <c:pt idx="45">
                  <c:v>0.2</c:v>
                </c:pt>
                <c:pt idx="46">
                  <c:v>0.1</c:v>
                </c:pt>
                <c:pt idx="47">
                  <c:v>0.30000000000000016</c:v>
                </c:pt>
                <c:pt idx="48">
                  <c:v>1.7999999999999999E-2</c:v>
                </c:pt>
                <c:pt idx="49">
                  <c:v>2.7000000000000014E-2</c:v>
                </c:pt>
                <c:pt idx="50">
                  <c:v>3.4000000000000002E-2</c:v>
                </c:pt>
                <c:pt idx="51">
                  <c:v>2.5000000000000001E-2</c:v>
                </c:pt>
                <c:pt idx="52">
                  <c:v>1.900000000000001E-2</c:v>
                </c:pt>
                <c:pt idx="53">
                  <c:v>4.2000000000000023E-2</c:v>
                </c:pt>
                <c:pt idx="54">
                  <c:v>2.7000000000000014E-2</c:v>
                </c:pt>
                <c:pt idx="55">
                  <c:v>1.2E-2</c:v>
                </c:pt>
                <c:pt idx="56">
                  <c:v>2.3E-2</c:v>
                </c:pt>
                <c:pt idx="57">
                  <c:v>5.1000000000000004E-2</c:v>
                </c:pt>
                <c:pt idx="58">
                  <c:v>7.8000000000000014E-2</c:v>
                </c:pt>
                <c:pt idx="59">
                  <c:v>7.0000000000000027E-3</c:v>
                </c:pt>
                <c:pt idx="60">
                  <c:v>7.0000000000000021E-2</c:v>
                </c:pt>
                <c:pt idx="61">
                  <c:v>6.0000000000000026E-2</c:v>
                </c:pt>
                <c:pt idx="62">
                  <c:v>4.2000000000000023E-2</c:v>
                </c:pt>
                <c:pt idx="63">
                  <c:v>6.0000000000000026E-2</c:v>
                </c:pt>
                <c:pt idx="64">
                  <c:v>7.0000000000000021E-2</c:v>
                </c:pt>
                <c:pt idx="65">
                  <c:v>3.0000000000000002E-2</c:v>
                </c:pt>
                <c:pt idx="66">
                  <c:v>3.0000000000000002E-2</c:v>
                </c:pt>
                <c:pt idx="67">
                  <c:v>6.0000000000000026E-2</c:v>
                </c:pt>
                <c:pt idx="68">
                  <c:v>4.0000000000000022E-2</c:v>
                </c:pt>
              </c:numCache>
            </c:numRef>
          </c:val>
        </c:ser>
        <c:marker val="1"/>
        <c:axId val="110420736"/>
        <c:axId val="110422656"/>
      </c:lineChart>
      <c:dateAx>
        <c:axId val="110420736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422656"/>
        <c:crosses val="autoZero"/>
        <c:auto val="1"/>
        <c:lblOffset val="100"/>
        <c:baseTimeUnit val="months"/>
        <c:majorUnit val="6"/>
        <c:majorTimeUnit val="months"/>
      </c:dateAx>
      <c:valAx>
        <c:axId val="110422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420736"/>
        <c:crossesAt val="1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0246908049643267E-2"/>
          <c:y val="0.16773171926765967"/>
          <c:w val="0.90332783364572444"/>
          <c:h val="0.6030312871219437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Temporal'!$A$2:$A$17</c:f>
              <c:numCache>
                <c:formatCode>m/d/yyyy</c:formatCode>
                <c:ptCount val="16"/>
                <c:pt idx="0">
                  <c:v>40574</c:v>
                </c:pt>
                <c:pt idx="1">
                  <c:v>40665</c:v>
                </c:pt>
                <c:pt idx="2">
                  <c:v>40735</c:v>
                </c:pt>
                <c:pt idx="3">
                  <c:v>40875</c:v>
                </c:pt>
                <c:pt idx="4">
                  <c:v>40918</c:v>
                </c:pt>
                <c:pt idx="5">
                  <c:v>41031</c:v>
                </c:pt>
                <c:pt idx="6">
                  <c:v>41100</c:v>
                </c:pt>
                <c:pt idx="7">
                  <c:v>41225</c:v>
                </c:pt>
                <c:pt idx="8">
                  <c:v>41295</c:v>
                </c:pt>
                <c:pt idx="9">
                  <c:v>41407</c:v>
                </c:pt>
                <c:pt idx="10">
                  <c:v>41484</c:v>
                </c:pt>
                <c:pt idx="11">
                  <c:v>41582</c:v>
                </c:pt>
                <c:pt idx="12">
                  <c:v>41667</c:v>
                </c:pt>
                <c:pt idx="13">
                  <c:v>41779</c:v>
                </c:pt>
                <c:pt idx="14">
                  <c:v>41827</c:v>
                </c:pt>
                <c:pt idx="15">
                  <c:v>41947</c:v>
                </c:pt>
              </c:numCache>
            </c:numRef>
          </c:cat>
          <c:val>
            <c:numRef>
              <c:f>'Evolução Temporal'!$B$2:$B$17</c:f>
              <c:numCache>
                <c:formatCode>General</c:formatCode>
                <c:ptCount val="16"/>
                <c:pt idx="0">
                  <c:v>0.9</c:v>
                </c:pt>
                <c:pt idx="1">
                  <c:v>0.25</c:v>
                </c:pt>
                <c:pt idx="2">
                  <c:v>0.44500000000000001</c:v>
                </c:pt>
                <c:pt idx="3">
                  <c:v>0.43000000000000016</c:v>
                </c:pt>
                <c:pt idx="4">
                  <c:v>0.5</c:v>
                </c:pt>
                <c:pt idx="5">
                  <c:v>0.60000000000000031</c:v>
                </c:pt>
                <c:pt idx="6">
                  <c:v>0.30000000000000016</c:v>
                </c:pt>
                <c:pt idx="7">
                  <c:v>0.8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0.60000000000000031</c:v>
                </c:pt>
                <c:pt idx="11">
                  <c:v>0.5</c:v>
                </c:pt>
                <c:pt idx="12">
                  <c:v>0.70000000000000029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</c:numCache>
            </c:numRef>
          </c:val>
        </c:ser>
        <c:marker val="1"/>
        <c:axId val="117262208"/>
        <c:axId val="117280768"/>
      </c:lineChart>
      <c:dateAx>
        <c:axId val="117262208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280768"/>
        <c:crosses val="autoZero"/>
        <c:auto val="1"/>
        <c:lblOffset val="100"/>
        <c:baseTimeUnit val="months"/>
      </c:dateAx>
      <c:valAx>
        <c:axId val="1172807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4223330024262541E-2"/>
              <c:y val="0.2423865297018280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262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Atendimento à Classe 2 - Fe '!$F$13:$F$16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 '!$G$13:$G$16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</c:numCache>
            </c:numRef>
          </c:val>
        </c:ser>
        <c:gapWidth val="219"/>
        <c:overlap val="-27"/>
        <c:axId val="117321728"/>
        <c:axId val="117323264"/>
      </c:barChart>
      <c:catAx>
        <c:axId val="1173217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323264"/>
        <c:crosses val="autoZero"/>
        <c:auto val="1"/>
        <c:lblAlgn val="ctr"/>
        <c:lblOffset val="100"/>
      </c:catAx>
      <c:valAx>
        <c:axId val="11732326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3948419494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3217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82813400193168"/>
          <c:y val="0.16259048231808701"/>
          <c:w val="0.84874427167757382"/>
          <c:h val="0.735715866105326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Atend. Classe 2 Turb CMDC2400'!$E$98:$E$110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'% Atend. Classe 2 Turb CMDC2400'!$F$98:$F$110</c:f>
              <c:numCache>
                <c:formatCode>0.0</c:formatCode>
                <c:ptCount val="13"/>
                <c:pt idx="0">
                  <c:v>100</c:v>
                </c:pt>
                <c:pt idx="1">
                  <c:v>83.3333333333333</c:v>
                </c:pt>
                <c:pt idx="2">
                  <c:v>100</c:v>
                </c:pt>
                <c:pt idx="3">
                  <c:v>83.3333333333333</c:v>
                </c:pt>
                <c:pt idx="4">
                  <c:v>83.3333333333333</c:v>
                </c:pt>
                <c:pt idx="5">
                  <c:v>66.666666666666657</c:v>
                </c:pt>
                <c:pt idx="6">
                  <c:v>40</c:v>
                </c:pt>
                <c:pt idx="7">
                  <c:v>50</c:v>
                </c:pt>
                <c:pt idx="8">
                  <c:v>83.3333333333333</c:v>
                </c:pt>
                <c:pt idx="9">
                  <c:v>66.666666666666657</c:v>
                </c:pt>
                <c:pt idx="10">
                  <c:v>66.666666666666657</c:v>
                </c:pt>
                <c:pt idx="11">
                  <c:v>83.3333333333333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7385088"/>
        <c:axId val="117386624"/>
      </c:barChart>
      <c:catAx>
        <c:axId val="117385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386624"/>
        <c:crosses val="autoZero"/>
        <c:auto val="1"/>
        <c:lblAlgn val="ctr"/>
        <c:lblOffset val="100"/>
      </c:catAx>
      <c:valAx>
        <c:axId val="1173866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385088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33516032883638"/>
          <c:y val="0.11726312106192362"/>
          <c:w val="0.6736455233286992"/>
          <c:h val="0.76081970868035043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Permanência'!$C$2:$C$77</c:f>
              <c:numCache>
                <c:formatCode>General</c:formatCode>
                <c:ptCount val="76"/>
                <c:pt idx="0">
                  <c:v>5</c:v>
                </c:pt>
                <c:pt idx="1">
                  <c:v>6.2</c:v>
                </c:pt>
                <c:pt idx="2">
                  <c:v>7.3</c:v>
                </c:pt>
                <c:pt idx="3">
                  <c:v>8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14</c:v>
                </c:pt>
                <c:pt idx="17">
                  <c:v>15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16</c:v>
                </c:pt>
                <c:pt idx="22">
                  <c:v>16</c:v>
                </c:pt>
                <c:pt idx="23">
                  <c:v>17</c:v>
                </c:pt>
                <c:pt idx="24">
                  <c:v>18</c:v>
                </c:pt>
                <c:pt idx="25">
                  <c:v>18</c:v>
                </c:pt>
                <c:pt idx="26">
                  <c:v>18.5</c:v>
                </c:pt>
                <c:pt idx="27">
                  <c:v>22</c:v>
                </c:pt>
                <c:pt idx="28">
                  <c:v>23</c:v>
                </c:pt>
                <c:pt idx="29">
                  <c:v>23</c:v>
                </c:pt>
                <c:pt idx="30">
                  <c:v>24</c:v>
                </c:pt>
                <c:pt idx="31">
                  <c:v>24</c:v>
                </c:pt>
                <c:pt idx="32">
                  <c:v>26</c:v>
                </c:pt>
                <c:pt idx="33">
                  <c:v>26</c:v>
                </c:pt>
                <c:pt idx="34">
                  <c:v>28</c:v>
                </c:pt>
                <c:pt idx="35">
                  <c:v>28</c:v>
                </c:pt>
                <c:pt idx="36">
                  <c:v>28</c:v>
                </c:pt>
                <c:pt idx="37">
                  <c:v>29</c:v>
                </c:pt>
                <c:pt idx="38">
                  <c:v>30</c:v>
                </c:pt>
                <c:pt idx="39">
                  <c:v>33</c:v>
                </c:pt>
                <c:pt idx="40">
                  <c:v>33</c:v>
                </c:pt>
                <c:pt idx="41">
                  <c:v>34</c:v>
                </c:pt>
                <c:pt idx="42">
                  <c:v>34</c:v>
                </c:pt>
                <c:pt idx="43">
                  <c:v>39</c:v>
                </c:pt>
                <c:pt idx="44">
                  <c:v>42</c:v>
                </c:pt>
                <c:pt idx="45">
                  <c:v>43</c:v>
                </c:pt>
                <c:pt idx="46">
                  <c:v>45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55</c:v>
                </c:pt>
                <c:pt idx="52">
                  <c:v>62</c:v>
                </c:pt>
                <c:pt idx="53">
                  <c:v>70</c:v>
                </c:pt>
                <c:pt idx="54">
                  <c:v>75</c:v>
                </c:pt>
                <c:pt idx="55">
                  <c:v>75</c:v>
                </c:pt>
                <c:pt idx="56">
                  <c:v>83</c:v>
                </c:pt>
                <c:pt idx="57">
                  <c:v>84</c:v>
                </c:pt>
                <c:pt idx="58">
                  <c:v>90</c:v>
                </c:pt>
                <c:pt idx="59">
                  <c:v>106</c:v>
                </c:pt>
                <c:pt idx="60">
                  <c:v>114</c:v>
                </c:pt>
                <c:pt idx="61">
                  <c:v>115</c:v>
                </c:pt>
                <c:pt idx="62">
                  <c:v>124</c:v>
                </c:pt>
                <c:pt idx="63">
                  <c:v>137</c:v>
                </c:pt>
                <c:pt idx="64">
                  <c:v>142</c:v>
                </c:pt>
                <c:pt idx="65">
                  <c:v>162</c:v>
                </c:pt>
                <c:pt idx="66">
                  <c:v>216</c:v>
                </c:pt>
                <c:pt idx="67">
                  <c:v>357</c:v>
                </c:pt>
                <c:pt idx="68">
                  <c:v>358</c:v>
                </c:pt>
                <c:pt idx="69">
                  <c:v>374</c:v>
                </c:pt>
                <c:pt idx="70">
                  <c:v>464</c:v>
                </c:pt>
                <c:pt idx="71">
                  <c:v>496</c:v>
                </c:pt>
                <c:pt idx="72">
                  <c:v>525</c:v>
                </c:pt>
                <c:pt idx="73">
                  <c:v>526</c:v>
                </c:pt>
                <c:pt idx="74">
                  <c:v>564</c:v>
                </c:pt>
                <c:pt idx="75">
                  <c:v>780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Permanência'!$H$2:$H$77</c:f>
              <c:numCache>
                <c:formatCode>General</c:formatCode>
                <c:ptCount val="7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Permanência'!$I$2:$I$77</c:f>
              <c:numCache>
                <c:formatCode>General</c:formatCode>
                <c:ptCount val="7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7547776"/>
        <c:axId val="117549696"/>
      </c:scatterChart>
      <c:valAx>
        <c:axId val="11754777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549696"/>
        <c:crosses val="autoZero"/>
        <c:crossBetween val="midCat"/>
      </c:valAx>
      <c:valAx>
        <c:axId val="11754969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54777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89460080053232"/>
          <c:y val="0.46936695834348346"/>
          <c:w val="0.18272137539111211"/>
          <c:h val="0.22814160877357617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4"/>
          <c:y val="0.15478349047954851"/>
          <c:w val="0.84328893467755772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Temporal'!$A$2:$A$120</c:f>
              <c:numCache>
                <c:formatCode>m/d/yyyy</c:formatCode>
                <c:ptCount val="119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Temporal'!$B$2:$B$120</c:f>
              <c:numCache>
                <c:formatCode>General</c:formatCode>
                <c:ptCount val="119"/>
                <c:pt idx="0">
                  <c:v>90</c:v>
                </c:pt>
                <c:pt idx="1">
                  <c:v>28</c:v>
                </c:pt>
                <c:pt idx="2">
                  <c:v>30</c:v>
                </c:pt>
                <c:pt idx="3">
                  <c:v>12</c:v>
                </c:pt>
                <c:pt idx="4">
                  <c:v>18.5</c:v>
                </c:pt>
                <c:pt idx="5">
                  <c:v>83</c:v>
                </c:pt>
                <c:pt idx="6">
                  <c:v>49</c:v>
                </c:pt>
                <c:pt idx="7">
                  <c:v>7.3</c:v>
                </c:pt>
                <c:pt idx="8">
                  <c:v>6.2</c:v>
                </c:pt>
                <c:pt idx="9">
                  <c:v>5</c:v>
                </c:pt>
                <c:pt idx="10">
                  <c:v>358</c:v>
                </c:pt>
                <c:pt idx="11">
                  <c:v>70</c:v>
                </c:pt>
                <c:pt idx="12">
                  <c:v>75</c:v>
                </c:pt>
                <c:pt idx="13">
                  <c:v>50</c:v>
                </c:pt>
                <c:pt idx="14">
                  <c:v>23</c:v>
                </c:pt>
                <c:pt idx="15">
                  <c:v>18</c:v>
                </c:pt>
                <c:pt idx="16">
                  <c:v>51</c:v>
                </c:pt>
                <c:pt idx="17">
                  <c:v>526</c:v>
                </c:pt>
                <c:pt idx="18">
                  <c:v>45</c:v>
                </c:pt>
                <c:pt idx="19">
                  <c:v>11</c:v>
                </c:pt>
                <c:pt idx="20">
                  <c:v>16</c:v>
                </c:pt>
                <c:pt idx="21">
                  <c:v>8</c:v>
                </c:pt>
                <c:pt idx="22">
                  <c:v>34</c:v>
                </c:pt>
                <c:pt idx="23">
                  <c:v>55</c:v>
                </c:pt>
                <c:pt idx="24">
                  <c:v>43</c:v>
                </c:pt>
                <c:pt idx="25">
                  <c:v>13</c:v>
                </c:pt>
                <c:pt idx="26">
                  <c:v>23</c:v>
                </c:pt>
                <c:pt idx="27">
                  <c:v>13</c:v>
                </c:pt>
                <c:pt idx="28">
                  <c:v>496</c:v>
                </c:pt>
                <c:pt idx="29">
                  <c:v>114</c:v>
                </c:pt>
                <c:pt idx="30">
                  <c:v>162</c:v>
                </c:pt>
                <c:pt idx="31">
                  <c:v>16</c:v>
                </c:pt>
                <c:pt idx="32">
                  <c:v>8</c:v>
                </c:pt>
                <c:pt idx="33">
                  <c:v>13</c:v>
                </c:pt>
                <c:pt idx="34">
                  <c:v>28</c:v>
                </c:pt>
                <c:pt idx="35">
                  <c:v>525</c:v>
                </c:pt>
                <c:pt idx="36">
                  <c:v>115</c:v>
                </c:pt>
                <c:pt idx="37">
                  <c:v>106</c:v>
                </c:pt>
                <c:pt idx="38">
                  <c:v>34</c:v>
                </c:pt>
                <c:pt idx="39">
                  <c:v>48</c:v>
                </c:pt>
                <c:pt idx="40">
                  <c:v>142</c:v>
                </c:pt>
                <c:pt idx="41">
                  <c:v>564</c:v>
                </c:pt>
                <c:pt idx="42">
                  <c:v>22</c:v>
                </c:pt>
                <c:pt idx="43">
                  <c:v>62</c:v>
                </c:pt>
                <c:pt idx="44">
                  <c:v>29</c:v>
                </c:pt>
                <c:pt idx="45">
                  <c:v>374</c:v>
                </c:pt>
                <c:pt idx="46">
                  <c:v>464</c:v>
                </c:pt>
                <c:pt idx="47">
                  <c:v>75</c:v>
                </c:pt>
                <c:pt idx="48">
                  <c:v>16</c:v>
                </c:pt>
                <c:pt idx="49">
                  <c:v>16</c:v>
                </c:pt>
                <c:pt idx="50">
                  <c:v>12</c:v>
                </c:pt>
                <c:pt idx="51">
                  <c:v>26</c:v>
                </c:pt>
                <c:pt idx="52">
                  <c:v>780</c:v>
                </c:pt>
                <c:pt idx="53">
                  <c:v>26</c:v>
                </c:pt>
                <c:pt idx="54">
                  <c:v>33</c:v>
                </c:pt>
                <c:pt idx="55">
                  <c:v>12</c:v>
                </c:pt>
                <c:pt idx="56">
                  <c:v>10</c:v>
                </c:pt>
                <c:pt idx="57">
                  <c:v>124</c:v>
                </c:pt>
                <c:pt idx="58">
                  <c:v>137</c:v>
                </c:pt>
                <c:pt idx="59">
                  <c:v>24</c:v>
                </c:pt>
                <c:pt idx="60">
                  <c:v>216</c:v>
                </c:pt>
                <c:pt idx="61">
                  <c:v>17</c:v>
                </c:pt>
                <c:pt idx="62">
                  <c:v>11</c:v>
                </c:pt>
                <c:pt idx="63">
                  <c:v>42</c:v>
                </c:pt>
                <c:pt idx="64">
                  <c:v>84</c:v>
                </c:pt>
                <c:pt idx="65">
                  <c:v>357</c:v>
                </c:pt>
                <c:pt idx="66">
                  <c:v>16</c:v>
                </c:pt>
                <c:pt idx="67">
                  <c:v>33</c:v>
                </c:pt>
                <c:pt idx="68">
                  <c:v>39</c:v>
                </c:pt>
                <c:pt idx="69">
                  <c:v>18</c:v>
                </c:pt>
                <c:pt idx="70">
                  <c:v>15</c:v>
                </c:pt>
                <c:pt idx="71">
                  <c:v>28</c:v>
                </c:pt>
                <c:pt idx="72">
                  <c:v>14</c:v>
                </c:pt>
                <c:pt idx="73">
                  <c:v>24</c:v>
                </c:pt>
                <c:pt idx="74">
                  <c:v>11</c:v>
                </c:pt>
                <c:pt idx="75">
                  <c:v>14</c:v>
                </c:pt>
              </c:numCache>
            </c:numRef>
          </c:val>
        </c:ser>
        <c:marker val="1"/>
        <c:axId val="117451008"/>
        <c:axId val="117473664"/>
      </c:lineChart>
      <c:dateAx>
        <c:axId val="117451008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473664"/>
        <c:crosses val="autoZero"/>
        <c:auto val="1"/>
        <c:lblOffset val="100"/>
        <c:baseTimeUnit val="days"/>
        <c:majorUnit val="6"/>
        <c:majorTimeUnit val="months"/>
      </c:dateAx>
      <c:valAx>
        <c:axId val="117473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451008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95903733829223"/>
          <c:y val="0.16824366961976989"/>
          <c:w val="0.65622603863687345"/>
          <c:h val="0.690526508876661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Chuvoso'!$B$159:$B$203</c:f>
              <c:numCache>
                <c:formatCode>General</c:formatCode>
                <c:ptCount val="45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'Período Chuvoso'!$C$159:$C$203</c:f>
              <c:numCache>
                <c:formatCode>General</c:formatCode>
                <c:ptCount val="45"/>
                <c:pt idx="0">
                  <c:v>14</c:v>
                </c:pt>
                <c:pt idx="1">
                  <c:v>15</c:v>
                </c:pt>
                <c:pt idx="2">
                  <c:v>18</c:v>
                </c:pt>
                <c:pt idx="3">
                  <c:v>24</c:v>
                </c:pt>
                <c:pt idx="4">
                  <c:v>26</c:v>
                </c:pt>
                <c:pt idx="5">
                  <c:v>26</c:v>
                </c:pt>
                <c:pt idx="6">
                  <c:v>28</c:v>
                </c:pt>
                <c:pt idx="7">
                  <c:v>28</c:v>
                </c:pt>
                <c:pt idx="8">
                  <c:v>28</c:v>
                </c:pt>
                <c:pt idx="9">
                  <c:v>34</c:v>
                </c:pt>
                <c:pt idx="10">
                  <c:v>42</c:v>
                </c:pt>
                <c:pt idx="11">
                  <c:v>43</c:v>
                </c:pt>
                <c:pt idx="12">
                  <c:v>45</c:v>
                </c:pt>
                <c:pt idx="13">
                  <c:v>48</c:v>
                </c:pt>
                <c:pt idx="14">
                  <c:v>49</c:v>
                </c:pt>
                <c:pt idx="15">
                  <c:v>51</c:v>
                </c:pt>
                <c:pt idx="16">
                  <c:v>55</c:v>
                </c:pt>
                <c:pt idx="17">
                  <c:v>70</c:v>
                </c:pt>
                <c:pt idx="18">
                  <c:v>75</c:v>
                </c:pt>
                <c:pt idx="19">
                  <c:v>75</c:v>
                </c:pt>
                <c:pt idx="20">
                  <c:v>83</c:v>
                </c:pt>
                <c:pt idx="21">
                  <c:v>84</c:v>
                </c:pt>
                <c:pt idx="22">
                  <c:v>90</c:v>
                </c:pt>
                <c:pt idx="23">
                  <c:v>114</c:v>
                </c:pt>
                <c:pt idx="24">
                  <c:v>115</c:v>
                </c:pt>
                <c:pt idx="25">
                  <c:v>124</c:v>
                </c:pt>
                <c:pt idx="26">
                  <c:v>137</c:v>
                </c:pt>
                <c:pt idx="27">
                  <c:v>142</c:v>
                </c:pt>
                <c:pt idx="28">
                  <c:v>162</c:v>
                </c:pt>
                <c:pt idx="29">
                  <c:v>357</c:v>
                </c:pt>
                <c:pt idx="30">
                  <c:v>358</c:v>
                </c:pt>
                <c:pt idx="31">
                  <c:v>374</c:v>
                </c:pt>
                <c:pt idx="32">
                  <c:v>464</c:v>
                </c:pt>
                <c:pt idx="33">
                  <c:v>496</c:v>
                </c:pt>
                <c:pt idx="34">
                  <c:v>525</c:v>
                </c:pt>
                <c:pt idx="35">
                  <c:v>526</c:v>
                </c:pt>
                <c:pt idx="36">
                  <c:v>564</c:v>
                </c:pt>
                <c:pt idx="37">
                  <c:v>780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Permanência'!$H$2:$H$77</c:f>
              <c:numCache>
                <c:formatCode>General</c:formatCode>
                <c:ptCount val="7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Permanência'!$I$2:$I$77</c:f>
              <c:numCache>
                <c:formatCode>General</c:formatCode>
                <c:ptCount val="7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7660288"/>
        <c:axId val="117678848"/>
      </c:scatterChart>
      <c:valAx>
        <c:axId val="11766028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678848"/>
        <c:crosses val="autoZero"/>
        <c:crossBetween val="midCat"/>
      </c:valAx>
      <c:valAx>
        <c:axId val="117678848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6602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31157740214653"/>
          <c:y val="0.34716327150679083"/>
          <c:w val="0.17944932348136206"/>
          <c:h val="0.25354985017291554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Chuvoso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Chuvoso'!$E$28:$E$40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'Período Chuvoso'!$F$28:$F$40</c:f>
              <c:numCache>
                <c:formatCode>0.0</c:formatCode>
                <c:ptCount val="13"/>
                <c:pt idx="0">
                  <c:v>100</c:v>
                </c:pt>
                <c:pt idx="1">
                  <c:v>66.666666666666657</c:v>
                </c:pt>
                <c:pt idx="2">
                  <c:v>100</c:v>
                </c:pt>
                <c:pt idx="3">
                  <c:v>66.666666666666657</c:v>
                </c:pt>
                <c:pt idx="4">
                  <c:v>66.666666666666657</c:v>
                </c:pt>
                <c:pt idx="5">
                  <c:v>33.333333333333329</c:v>
                </c:pt>
                <c:pt idx="6">
                  <c:v>33.333333333333329</c:v>
                </c:pt>
                <c:pt idx="7">
                  <c:v>0</c:v>
                </c:pt>
                <c:pt idx="8">
                  <c:v>66.666666666666657</c:v>
                </c:pt>
                <c:pt idx="9">
                  <c:v>33.333333333333329</c:v>
                </c:pt>
                <c:pt idx="10">
                  <c:v>66.666666666666657</c:v>
                </c:pt>
                <c:pt idx="11">
                  <c:v>66.666666666666657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7580928"/>
        <c:axId val="117582464"/>
      </c:barChart>
      <c:catAx>
        <c:axId val="117580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582464"/>
        <c:crosses val="autoZero"/>
        <c:auto val="1"/>
        <c:lblAlgn val="ctr"/>
        <c:lblOffset val="100"/>
      </c:catAx>
      <c:valAx>
        <c:axId val="11758246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580928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48771005513517"/>
          <c:y val="0.15317798927140328"/>
          <c:w val="0.6723351793132134"/>
          <c:h val="0.72928625107608469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Seco'!$B$158:$B$201</c:f>
              <c:numCache>
                <c:formatCode>General</c:formatCode>
                <c:ptCount val="44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'Período Seco'!$C$158:$C$201</c:f>
              <c:numCache>
                <c:formatCode>General</c:formatCode>
                <c:ptCount val="44"/>
                <c:pt idx="0">
                  <c:v>5</c:v>
                </c:pt>
                <c:pt idx="1">
                  <c:v>6.2</c:v>
                </c:pt>
                <c:pt idx="2">
                  <c:v>7.3</c:v>
                </c:pt>
                <c:pt idx="3">
                  <c:v>8</c:v>
                </c:pt>
                <c:pt idx="4">
                  <c:v>8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13</c:v>
                </c:pt>
                <c:pt idx="15">
                  <c:v>14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18.5</c:v>
                </c:pt>
                <c:pt idx="24">
                  <c:v>22</c:v>
                </c:pt>
                <c:pt idx="25">
                  <c:v>23</c:v>
                </c:pt>
                <c:pt idx="26">
                  <c:v>23</c:v>
                </c:pt>
                <c:pt idx="27">
                  <c:v>24</c:v>
                </c:pt>
                <c:pt idx="28">
                  <c:v>29</c:v>
                </c:pt>
                <c:pt idx="29">
                  <c:v>30</c:v>
                </c:pt>
                <c:pt idx="30">
                  <c:v>33</c:v>
                </c:pt>
                <c:pt idx="31">
                  <c:v>33</c:v>
                </c:pt>
                <c:pt idx="32">
                  <c:v>34</c:v>
                </c:pt>
                <c:pt idx="33">
                  <c:v>39</c:v>
                </c:pt>
                <c:pt idx="34">
                  <c:v>50</c:v>
                </c:pt>
                <c:pt idx="35">
                  <c:v>62</c:v>
                </c:pt>
                <c:pt idx="36">
                  <c:v>106</c:v>
                </c:pt>
                <c:pt idx="37">
                  <c:v>216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Permanência'!$H$2:$H$77</c:f>
              <c:numCache>
                <c:formatCode>General</c:formatCode>
                <c:ptCount val="76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Permanência'!$B$2:$B$77</c:f>
              <c:numCache>
                <c:formatCode>General</c:formatCode>
                <c:ptCount val="76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Permanência'!$I$2:$I$77</c:f>
              <c:numCache>
                <c:formatCode>General</c:formatCode>
                <c:ptCount val="7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7793536"/>
        <c:axId val="117795456"/>
      </c:scatterChart>
      <c:valAx>
        <c:axId val="11779353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795456"/>
        <c:crosses val="autoZero"/>
        <c:crossBetween val="midCat"/>
      </c:valAx>
      <c:valAx>
        <c:axId val="11779545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7935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787858051178763"/>
          <c:y val="0.35548817078266076"/>
          <c:w val="0.17387631591612329"/>
          <c:h val="0.25866370644136411"/>
        </c:manualLayout>
      </c:layout>
      <c:txPr>
        <a:bodyPr/>
        <a:lstStyle/>
        <a:p>
          <a:pPr>
            <a:defRPr sz="7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91201354275137"/>
          <c:y val="0.20349933708320769"/>
          <c:w val="0.82799745414351389"/>
          <c:h val="0.7093682874684034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Seco'!$E$28:$E$40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'Período Seco'!$F$28:$F$40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50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66.666666666666657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7718016"/>
        <c:axId val="117719808"/>
      </c:barChart>
      <c:catAx>
        <c:axId val="117718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719808"/>
        <c:crosses val="autoZero"/>
        <c:auto val="1"/>
        <c:lblAlgn val="ctr"/>
        <c:lblOffset val="100"/>
      </c:catAx>
      <c:valAx>
        <c:axId val="1177198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718016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Chuvoso'!$A$96:$A$133</c:f>
              <c:numCache>
                <c:formatCode>m/d/yyyy</c:formatCode>
                <c:ptCount val="38"/>
                <c:pt idx="0">
                  <c:v>37270</c:v>
                </c:pt>
                <c:pt idx="1">
                  <c:v>37326</c:v>
                </c:pt>
                <c:pt idx="2">
                  <c:v>37641</c:v>
                </c:pt>
                <c:pt idx="3">
                  <c:v>37689</c:v>
                </c:pt>
                <c:pt idx="4">
                  <c:v>37942</c:v>
                </c:pt>
                <c:pt idx="5">
                  <c:v>37998</c:v>
                </c:pt>
                <c:pt idx="6">
                  <c:v>38061</c:v>
                </c:pt>
                <c:pt idx="7">
                  <c:v>38302</c:v>
                </c:pt>
                <c:pt idx="8">
                  <c:v>38373</c:v>
                </c:pt>
                <c:pt idx="9">
                  <c:v>38425</c:v>
                </c:pt>
                <c:pt idx="10">
                  <c:v>38677</c:v>
                </c:pt>
                <c:pt idx="11">
                  <c:v>38742</c:v>
                </c:pt>
                <c:pt idx="12">
                  <c:v>38789</c:v>
                </c:pt>
                <c:pt idx="13">
                  <c:v>39043</c:v>
                </c:pt>
                <c:pt idx="14">
                  <c:v>39104</c:v>
                </c:pt>
                <c:pt idx="15">
                  <c:v>39153</c:v>
                </c:pt>
                <c:pt idx="16">
                  <c:v>39407</c:v>
                </c:pt>
                <c:pt idx="17">
                  <c:v>39468</c:v>
                </c:pt>
                <c:pt idx="18">
                  <c:v>39517</c:v>
                </c:pt>
                <c:pt idx="19">
                  <c:v>39763</c:v>
                </c:pt>
                <c:pt idx="20">
                  <c:v>39839</c:v>
                </c:pt>
                <c:pt idx="21">
                  <c:v>39882</c:v>
                </c:pt>
                <c:pt idx="22">
                  <c:v>40147</c:v>
                </c:pt>
                <c:pt idx="23">
                  <c:v>40203</c:v>
                </c:pt>
                <c:pt idx="24">
                  <c:v>40246</c:v>
                </c:pt>
                <c:pt idx="25">
                  <c:v>40511</c:v>
                </c:pt>
                <c:pt idx="26">
                  <c:v>40574</c:v>
                </c:pt>
                <c:pt idx="27">
                  <c:v>40616</c:v>
                </c:pt>
                <c:pt idx="28">
                  <c:v>40875</c:v>
                </c:pt>
                <c:pt idx="29">
                  <c:v>40918</c:v>
                </c:pt>
                <c:pt idx="30">
                  <c:v>40987</c:v>
                </c:pt>
                <c:pt idx="31">
                  <c:v>41225</c:v>
                </c:pt>
                <c:pt idx="32">
                  <c:v>41295</c:v>
                </c:pt>
                <c:pt idx="33">
                  <c:v>41358</c:v>
                </c:pt>
                <c:pt idx="34">
                  <c:v>41582</c:v>
                </c:pt>
                <c:pt idx="35">
                  <c:v>41667</c:v>
                </c:pt>
                <c:pt idx="36">
                  <c:v>41709</c:v>
                </c:pt>
                <c:pt idx="37">
                  <c:v>41947</c:v>
                </c:pt>
              </c:numCache>
            </c:numRef>
          </c:cat>
          <c:val>
            <c:numRef>
              <c:f>'Período Chuvoso'!$B$96:$B$133</c:f>
              <c:numCache>
                <c:formatCode>General</c:formatCode>
                <c:ptCount val="38"/>
                <c:pt idx="0">
                  <c:v>90</c:v>
                </c:pt>
                <c:pt idx="1">
                  <c:v>28</c:v>
                </c:pt>
                <c:pt idx="2">
                  <c:v>83</c:v>
                </c:pt>
                <c:pt idx="3">
                  <c:v>49</c:v>
                </c:pt>
                <c:pt idx="4">
                  <c:v>358</c:v>
                </c:pt>
                <c:pt idx="5">
                  <c:v>70</c:v>
                </c:pt>
                <c:pt idx="6">
                  <c:v>75</c:v>
                </c:pt>
                <c:pt idx="7">
                  <c:v>51</c:v>
                </c:pt>
                <c:pt idx="8">
                  <c:v>526</c:v>
                </c:pt>
                <c:pt idx="9">
                  <c:v>45</c:v>
                </c:pt>
                <c:pt idx="10">
                  <c:v>34</c:v>
                </c:pt>
                <c:pt idx="11">
                  <c:v>55</c:v>
                </c:pt>
                <c:pt idx="12">
                  <c:v>43</c:v>
                </c:pt>
                <c:pt idx="13">
                  <c:v>496</c:v>
                </c:pt>
                <c:pt idx="14">
                  <c:v>114</c:v>
                </c:pt>
                <c:pt idx="15">
                  <c:v>162</c:v>
                </c:pt>
                <c:pt idx="16">
                  <c:v>28</c:v>
                </c:pt>
                <c:pt idx="17">
                  <c:v>525</c:v>
                </c:pt>
                <c:pt idx="18">
                  <c:v>115</c:v>
                </c:pt>
                <c:pt idx="19">
                  <c:v>48</c:v>
                </c:pt>
                <c:pt idx="20">
                  <c:v>142</c:v>
                </c:pt>
                <c:pt idx="21">
                  <c:v>564</c:v>
                </c:pt>
                <c:pt idx="22">
                  <c:v>374</c:v>
                </c:pt>
                <c:pt idx="23">
                  <c:v>464</c:v>
                </c:pt>
                <c:pt idx="24">
                  <c:v>75</c:v>
                </c:pt>
                <c:pt idx="25">
                  <c:v>26</c:v>
                </c:pt>
                <c:pt idx="26">
                  <c:v>780</c:v>
                </c:pt>
                <c:pt idx="27">
                  <c:v>26</c:v>
                </c:pt>
                <c:pt idx="28">
                  <c:v>124</c:v>
                </c:pt>
                <c:pt idx="29">
                  <c:v>137</c:v>
                </c:pt>
                <c:pt idx="30">
                  <c:v>24</c:v>
                </c:pt>
                <c:pt idx="31">
                  <c:v>42</c:v>
                </c:pt>
                <c:pt idx="32">
                  <c:v>84</c:v>
                </c:pt>
                <c:pt idx="33">
                  <c:v>357</c:v>
                </c:pt>
                <c:pt idx="34">
                  <c:v>18</c:v>
                </c:pt>
                <c:pt idx="35">
                  <c:v>15</c:v>
                </c:pt>
                <c:pt idx="36">
                  <c:v>28</c:v>
                </c:pt>
                <c:pt idx="37">
                  <c:v>14</c:v>
                </c:pt>
              </c:numCache>
            </c:numRef>
          </c:val>
        </c:ser>
        <c:marker val="1"/>
        <c:axId val="117834112"/>
        <c:axId val="117836032"/>
      </c:lineChart>
      <c:dateAx>
        <c:axId val="117834112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836032"/>
        <c:crosses val="autoZero"/>
        <c:auto val="1"/>
        <c:lblOffset val="100"/>
        <c:baseTimeUnit val="days"/>
        <c:minorUnit val="2"/>
        <c:minorTimeUnit val="months"/>
      </c:dateAx>
      <c:valAx>
        <c:axId val="117836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834112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</a:t>
            </a:r>
          </a:p>
        </c:rich>
      </c:tx>
      <c:layout>
        <c:manualLayout>
          <c:xMode val="edge"/>
          <c:yMode val="edge"/>
          <c:x val="0.3548393495347496"/>
          <c:y val="2.7777615991457692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Fosforo Total'!$G$30:$G$41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Fosforo Total'!$H$30:$H$41</c:f>
              <c:numCache>
                <c:formatCode>0.0</c:formatCode>
                <c:ptCount val="12"/>
                <c:pt idx="0">
                  <c:v>40</c:v>
                </c:pt>
                <c:pt idx="1">
                  <c:v>50</c:v>
                </c:pt>
                <c:pt idx="2">
                  <c:v>66.666666666666657</c:v>
                </c:pt>
                <c:pt idx="3">
                  <c:v>60</c:v>
                </c:pt>
                <c:pt idx="4">
                  <c:v>50</c:v>
                </c:pt>
                <c:pt idx="5">
                  <c:v>40</c:v>
                </c:pt>
                <c:pt idx="6">
                  <c:v>50</c:v>
                </c:pt>
                <c:pt idx="7">
                  <c:v>16.666666666666664</c:v>
                </c:pt>
                <c:pt idx="8">
                  <c:v>66.666666666666657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10189952"/>
        <c:axId val="110412928"/>
      </c:barChart>
      <c:catAx>
        <c:axId val="110189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412928"/>
        <c:crosses val="autoZero"/>
        <c:auto val="1"/>
        <c:lblAlgn val="ctr"/>
        <c:lblOffset val="100"/>
      </c:catAx>
      <c:valAx>
        <c:axId val="1104129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32996128531E-2"/>
              <c:y val="0.35070978147646198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189952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Seco'!$A$95:$A$154</c:f>
              <c:numCache>
                <c:formatCode>m/d/yyyy</c:formatCode>
                <c:ptCount val="60"/>
                <c:pt idx="0">
                  <c:v>37396</c:v>
                </c:pt>
                <c:pt idx="1">
                  <c:v>37468</c:v>
                </c:pt>
                <c:pt idx="2">
                  <c:v>37508</c:v>
                </c:pt>
                <c:pt idx="3">
                  <c:v>37795</c:v>
                </c:pt>
                <c:pt idx="4">
                  <c:v>37823</c:v>
                </c:pt>
                <c:pt idx="5">
                  <c:v>37872</c:v>
                </c:pt>
                <c:pt idx="6">
                  <c:v>38117</c:v>
                </c:pt>
                <c:pt idx="7">
                  <c:v>38194</c:v>
                </c:pt>
                <c:pt idx="8">
                  <c:v>38250</c:v>
                </c:pt>
                <c:pt idx="9">
                  <c:v>38481</c:v>
                </c:pt>
                <c:pt idx="10">
                  <c:v>38538</c:v>
                </c:pt>
                <c:pt idx="11">
                  <c:v>38622</c:v>
                </c:pt>
                <c:pt idx="12">
                  <c:v>38845</c:v>
                </c:pt>
                <c:pt idx="13">
                  <c:v>38910</c:v>
                </c:pt>
                <c:pt idx="14">
                  <c:v>38985</c:v>
                </c:pt>
                <c:pt idx="15">
                  <c:v>39209</c:v>
                </c:pt>
                <c:pt idx="16">
                  <c:v>39266</c:v>
                </c:pt>
                <c:pt idx="17">
                  <c:v>39350</c:v>
                </c:pt>
                <c:pt idx="18">
                  <c:v>39573</c:v>
                </c:pt>
                <c:pt idx="19">
                  <c:v>39714</c:v>
                </c:pt>
                <c:pt idx="20">
                  <c:v>39938</c:v>
                </c:pt>
                <c:pt idx="21">
                  <c:v>39995</c:v>
                </c:pt>
                <c:pt idx="22">
                  <c:v>40071</c:v>
                </c:pt>
                <c:pt idx="23">
                  <c:v>40315</c:v>
                </c:pt>
                <c:pt idx="24">
                  <c:v>40386</c:v>
                </c:pt>
                <c:pt idx="25">
                  <c:v>40422</c:v>
                </c:pt>
                <c:pt idx="26">
                  <c:v>40665</c:v>
                </c:pt>
                <c:pt idx="27">
                  <c:v>40735</c:v>
                </c:pt>
                <c:pt idx="28">
                  <c:v>40812</c:v>
                </c:pt>
                <c:pt idx="29">
                  <c:v>41031</c:v>
                </c:pt>
                <c:pt idx="30">
                  <c:v>41100</c:v>
                </c:pt>
                <c:pt idx="31">
                  <c:v>41169</c:v>
                </c:pt>
                <c:pt idx="32">
                  <c:v>41407</c:v>
                </c:pt>
                <c:pt idx="33">
                  <c:v>41484</c:v>
                </c:pt>
                <c:pt idx="34">
                  <c:v>41535</c:v>
                </c:pt>
                <c:pt idx="35">
                  <c:v>41779</c:v>
                </c:pt>
                <c:pt idx="36">
                  <c:v>41827</c:v>
                </c:pt>
                <c:pt idx="37">
                  <c:v>41892</c:v>
                </c:pt>
              </c:numCache>
            </c:numRef>
          </c:cat>
          <c:val>
            <c:numRef>
              <c:f>'Período Seco'!$B$95:$B$154</c:f>
              <c:numCache>
                <c:formatCode>General</c:formatCode>
                <c:ptCount val="60"/>
                <c:pt idx="0">
                  <c:v>30</c:v>
                </c:pt>
                <c:pt idx="1">
                  <c:v>12</c:v>
                </c:pt>
                <c:pt idx="2">
                  <c:v>18.5</c:v>
                </c:pt>
                <c:pt idx="3">
                  <c:v>7.3</c:v>
                </c:pt>
                <c:pt idx="4">
                  <c:v>6.2</c:v>
                </c:pt>
                <c:pt idx="5">
                  <c:v>5</c:v>
                </c:pt>
                <c:pt idx="6">
                  <c:v>50</c:v>
                </c:pt>
                <c:pt idx="7">
                  <c:v>23</c:v>
                </c:pt>
                <c:pt idx="8">
                  <c:v>18</c:v>
                </c:pt>
                <c:pt idx="9">
                  <c:v>11</c:v>
                </c:pt>
                <c:pt idx="10">
                  <c:v>16</c:v>
                </c:pt>
                <c:pt idx="11">
                  <c:v>8</c:v>
                </c:pt>
                <c:pt idx="12">
                  <c:v>13</c:v>
                </c:pt>
                <c:pt idx="13">
                  <c:v>23</c:v>
                </c:pt>
                <c:pt idx="14">
                  <c:v>13</c:v>
                </c:pt>
                <c:pt idx="15">
                  <c:v>16</c:v>
                </c:pt>
                <c:pt idx="16">
                  <c:v>8</c:v>
                </c:pt>
                <c:pt idx="17">
                  <c:v>13</c:v>
                </c:pt>
                <c:pt idx="18">
                  <c:v>106</c:v>
                </c:pt>
                <c:pt idx="19">
                  <c:v>34</c:v>
                </c:pt>
                <c:pt idx="20">
                  <c:v>22</c:v>
                </c:pt>
                <c:pt idx="21">
                  <c:v>62</c:v>
                </c:pt>
                <c:pt idx="22">
                  <c:v>29</c:v>
                </c:pt>
                <c:pt idx="23">
                  <c:v>16</c:v>
                </c:pt>
                <c:pt idx="24">
                  <c:v>16</c:v>
                </c:pt>
                <c:pt idx="25">
                  <c:v>12</c:v>
                </c:pt>
                <c:pt idx="26">
                  <c:v>33</c:v>
                </c:pt>
                <c:pt idx="27">
                  <c:v>12</c:v>
                </c:pt>
                <c:pt idx="28">
                  <c:v>10</c:v>
                </c:pt>
                <c:pt idx="29">
                  <c:v>216</c:v>
                </c:pt>
                <c:pt idx="30">
                  <c:v>17</c:v>
                </c:pt>
                <c:pt idx="31">
                  <c:v>11</c:v>
                </c:pt>
                <c:pt idx="32">
                  <c:v>16</c:v>
                </c:pt>
                <c:pt idx="33">
                  <c:v>33</c:v>
                </c:pt>
                <c:pt idx="34">
                  <c:v>39</c:v>
                </c:pt>
                <c:pt idx="35">
                  <c:v>14</c:v>
                </c:pt>
                <c:pt idx="36">
                  <c:v>24</c:v>
                </c:pt>
                <c:pt idx="37">
                  <c:v>11</c:v>
                </c:pt>
              </c:numCache>
            </c:numRef>
          </c:val>
        </c:ser>
        <c:marker val="1"/>
        <c:axId val="117859840"/>
        <c:axId val="117861760"/>
      </c:lineChart>
      <c:dateAx>
        <c:axId val="117859840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861760"/>
        <c:crosses val="autoZero"/>
        <c:auto val="1"/>
        <c:lblOffset val="100"/>
        <c:baseTimeUnit val="days"/>
        <c:minorUnit val="2"/>
        <c:minorTimeUnit val="months"/>
      </c:dateAx>
      <c:valAx>
        <c:axId val="1178617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85984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493084572524"/>
          <c:y val="0.10216807536055034"/>
          <c:w val="0.6955317111658027"/>
          <c:h val="0.78069807713833628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8.3000000000000007</c:v>
                </c:pt>
                <c:pt idx="1">
                  <c:v>8.3000000000000007</c:v>
                </c:pt>
                <c:pt idx="2">
                  <c:v>8.2000000000000011</c:v>
                </c:pt>
                <c:pt idx="3">
                  <c:v>8.1</c:v>
                </c:pt>
                <c:pt idx="4">
                  <c:v>8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7.8</c:v>
                </c:pt>
                <c:pt idx="10">
                  <c:v>7.7</c:v>
                </c:pt>
                <c:pt idx="11">
                  <c:v>7.7</c:v>
                </c:pt>
                <c:pt idx="12">
                  <c:v>7.7</c:v>
                </c:pt>
                <c:pt idx="13">
                  <c:v>7.6</c:v>
                </c:pt>
                <c:pt idx="14">
                  <c:v>7.6</c:v>
                </c:pt>
                <c:pt idx="15">
                  <c:v>7.6</c:v>
                </c:pt>
                <c:pt idx="16">
                  <c:v>7.6</c:v>
                </c:pt>
                <c:pt idx="17">
                  <c:v>7.5</c:v>
                </c:pt>
                <c:pt idx="18">
                  <c:v>7.4</c:v>
                </c:pt>
                <c:pt idx="19">
                  <c:v>7.4</c:v>
                </c:pt>
                <c:pt idx="20">
                  <c:v>7.3</c:v>
                </c:pt>
                <c:pt idx="21">
                  <c:v>7.2</c:v>
                </c:pt>
                <c:pt idx="22">
                  <c:v>7.1</c:v>
                </c:pt>
                <c:pt idx="23">
                  <c:v>7.1</c:v>
                </c:pt>
                <c:pt idx="24">
                  <c:v>7.1</c:v>
                </c:pt>
                <c:pt idx="25">
                  <c:v>7.1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6.9</c:v>
                </c:pt>
                <c:pt idx="31">
                  <c:v>6.9</c:v>
                </c:pt>
                <c:pt idx="32">
                  <c:v>6.9</c:v>
                </c:pt>
                <c:pt idx="33">
                  <c:v>6.9</c:v>
                </c:pt>
                <c:pt idx="34">
                  <c:v>6.9</c:v>
                </c:pt>
                <c:pt idx="35">
                  <c:v>6.9</c:v>
                </c:pt>
                <c:pt idx="36">
                  <c:v>6.8</c:v>
                </c:pt>
                <c:pt idx="37">
                  <c:v>6.8</c:v>
                </c:pt>
                <c:pt idx="38">
                  <c:v>6.8</c:v>
                </c:pt>
                <c:pt idx="39">
                  <c:v>6.8</c:v>
                </c:pt>
                <c:pt idx="40">
                  <c:v>6.8</c:v>
                </c:pt>
                <c:pt idx="41">
                  <c:v>6.7</c:v>
                </c:pt>
                <c:pt idx="42">
                  <c:v>6.7</c:v>
                </c:pt>
                <c:pt idx="43">
                  <c:v>6.7</c:v>
                </c:pt>
                <c:pt idx="44">
                  <c:v>6.7</c:v>
                </c:pt>
                <c:pt idx="45">
                  <c:v>6.7</c:v>
                </c:pt>
                <c:pt idx="46">
                  <c:v>6.7</c:v>
                </c:pt>
                <c:pt idx="47">
                  <c:v>6.6</c:v>
                </c:pt>
                <c:pt idx="48">
                  <c:v>6.6</c:v>
                </c:pt>
                <c:pt idx="49">
                  <c:v>6.6</c:v>
                </c:pt>
                <c:pt idx="50">
                  <c:v>6.6</c:v>
                </c:pt>
                <c:pt idx="51">
                  <c:v>6.5</c:v>
                </c:pt>
                <c:pt idx="52">
                  <c:v>6.5</c:v>
                </c:pt>
                <c:pt idx="53">
                  <c:v>6.5</c:v>
                </c:pt>
                <c:pt idx="54">
                  <c:v>6.5</c:v>
                </c:pt>
                <c:pt idx="55">
                  <c:v>6.4</c:v>
                </c:pt>
                <c:pt idx="56">
                  <c:v>6.4</c:v>
                </c:pt>
                <c:pt idx="57">
                  <c:v>6.4</c:v>
                </c:pt>
                <c:pt idx="58">
                  <c:v>6.4</c:v>
                </c:pt>
                <c:pt idx="59">
                  <c:v>6.3</c:v>
                </c:pt>
                <c:pt idx="60">
                  <c:v>6.3</c:v>
                </c:pt>
                <c:pt idx="61">
                  <c:v>6.3</c:v>
                </c:pt>
                <c:pt idx="62">
                  <c:v>6.1</c:v>
                </c:pt>
                <c:pt idx="63">
                  <c:v>6.1</c:v>
                </c:pt>
                <c:pt idx="64">
                  <c:v>6.1</c:v>
                </c:pt>
                <c:pt idx="65">
                  <c:v>6.1</c:v>
                </c:pt>
                <c:pt idx="66">
                  <c:v>6</c:v>
                </c:pt>
                <c:pt idx="67">
                  <c:v>6</c:v>
                </c:pt>
                <c:pt idx="68">
                  <c:v>5.9</c:v>
                </c:pt>
                <c:pt idx="69">
                  <c:v>5.9</c:v>
                </c:pt>
                <c:pt idx="70">
                  <c:v>5.9</c:v>
                </c:pt>
                <c:pt idx="71">
                  <c:v>5.9</c:v>
                </c:pt>
                <c:pt idx="72">
                  <c:v>5.8</c:v>
                </c:pt>
                <c:pt idx="73">
                  <c:v>5.8</c:v>
                </c:pt>
                <c:pt idx="74">
                  <c:v>5.8</c:v>
                </c:pt>
                <c:pt idx="75">
                  <c:v>5.7</c:v>
                </c:pt>
                <c:pt idx="76">
                  <c:v>5.7</c:v>
                </c:pt>
                <c:pt idx="77">
                  <c:v>5.6</c:v>
                </c:pt>
                <c:pt idx="78">
                  <c:v>5.4</c:v>
                </c:pt>
                <c:pt idx="79">
                  <c:v>5.4</c:v>
                </c:pt>
                <c:pt idx="80">
                  <c:v>5.3</c:v>
                </c:pt>
                <c:pt idx="81">
                  <c:v>5.3</c:v>
                </c:pt>
                <c:pt idx="82">
                  <c:v>5.2</c:v>
                </c:pt>
                <c:pt idx="83">
                  <c:v>5.0999999999999996</c:v>
                </c:pt>
                <c:pt idx="84">
                  <c:v>5.0999999999999996</c:v>
                </c:pt>
                <c:pt idx="85">
                  <c:v>4.9000000000000004</c:v>
                </c:pt>
                <c:pt idx="86">
                  <c:v>4.8</c:v>
                </c:pt>
                <c:pt idx="87">
                  <c:v>3.7</c:v>
                </c:pt>
                <c:pt idx="88">
                  <c:v>2.7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  <c:pt idx="85">
                  <c:v>6</c:v>
                </c:pt>
                <c:pt idx="86">
                  <c:v>6</c:v>
                </c:pt>
                <c:pt idx="87">
                  <c:v>6</c:v>
                </c:pt>
                <c:pt idx="88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  <c:pt idx="85">
                  <c:v>4</c:v>
                </c:pt>
                <c:pt idx="86">
                  <c:v>4</c:v>
                </c:pt>
                <c:pt idx="87">
                  <c:v>4</c:v>
                </c:pt>
                <c:pt idx="88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Permanência'!$K$2:$K$90</c:f>
              <c:numCache>
                <c:formatCode>General</c:formatCode>
                <c:ptCount val="8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</c:numCache>
            </c:numRef>
          </c:yVal>
        </c:ser>
        <c:axId val="118057600"/>
        <c:axId val="118080256"/>
      </c:scatterChart>
      <c:valAx>
        <c:axId val="11805760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080256"/>
        <c:crosses val="autoZero"/>
        <c:crossBetween val="midCat"/>
      </c:valAx>
      <c:valAx>
        <c:axId val="118080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0576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34831628877389"/>
          <c:y val="0.41950142991025496"/>
          <c:w val="0.18858097687827538"/>
          <c:h val="0.30416457246451584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Temporal'!$A$32:$A$120</c:f>
              <c:numCache>
                <c:formatCode>m/d/yyyy</c:formatCode>
                <c:ptCount val="89"/>
                <c:pt idx="0">
                  <c:v>36536</c:v>
                </c:pt>
                <c:pt idx="1">
                  <c:v>36606</c:v>
                </c:pt>
                <c:pt idx="2">
                  <c:v>36655</c:v>
                </c:pt>
                <c:pt idx="3">
                  <c:v>36718</c:v>
                </c:pt>
                <c:pt idx="4">
                  <c:v>36788</c:v>
                </c:pt>
                <c:pt idx="5">
                  <c:v>36850</c:v>
                </c:pt>
                <c:pt idx="6">
                  <c:v>36900</c:v>
                </c:pt>
                <c:pt idx="7">
                  <c:v>36963</c:v>
                </c:pt>
                <c:pt idx="8">
                  <c:v>37040</c:v>
                </c:pt>
                <c:pt idx="9">
                  <c:v>37082</c:v>
                </c:pt>
                <c:pt idx="10">
                  <c:v>37137</c:v>
                </c:pt>
                <c:pt idx="11">
                  <c:v>37200</c:v>
                </c:pt>
                <c:pt idx="12">
                  <c:v>37270</c:v>
                </c:pt>
                <c:pt idx="13">
                  <c:v>37326</c:v>
                </c:pt>
                <c:pt idx="14">
                  <c:v>37396</c:v>
                </c:pt>
                <c:pt idx="15">
                  <c:v>37468</c:v>
                </c:pt>
                <c:pt idx="16">
                  <c:v>37508</c:v>
                </c:pt>
                <c:pt idx="17">
                  <c:v>37578</c:v>
                </c:pt>
                <c:pt idx="18">
                  <c:v>37641</c:v>
                </c:pt>
                <c:pt idx="19">
                  <c:v>37689</c:v>
                </c:pt>
                <c:pt idx="20">
                  <c:v>37795</c:v>
                </c:pt>
                <c:pt idx="21">
                  <c:v>37823</c:v>
                </c:pt>
                <c:pt idx="22">
                  <c:v>37872</c:v>
                </c:pt>
                <c:pt idx="23">
                  <c:v>37942</c:v>
                </c:pt>
                <c:pt idx="24">
                  <c:v>37998</c:v>
                </c:pt>
                <c:pt idx="25">
                  <c:v>38061</c:v>
                </c:pt>
                <c:pt idx="26">
                  <c:v>38117</c:v>
                </c:pt>
                <c:pt idx="27">
                  <c:v>38194</c:v>
                </c:pt>
                <c:pt idx="28">
                  <c:v>38250</c:v>
                </c:pt>
                <c:pt idx="29">
                  <c:v>38302</c:v>
                </c:pt>
                <c:pt idx="30">
                  <c:v>38378</c:v>
                </c:pt>
                <c:pt idx="31">
                  <c:v>38425</c:v>
                </c:pt>
                <c:pt idx="32">
                  <c:v>38481</c:v>
                </c:pt>
                <c:pt idx="33">
                  <c:v>38538</c:v>
                </c:pt>
                <c:pt idx="34">
                  <c:v>38622</c:v>
                </c:pt>
                <c:pt idx="35">
                  <c:v>38677</c:v>
                </c:pt>
                <c:pt idx="36">
                  <c:v>38742</c:v>
                </c:pt>
                <c:pt idx="37">
                  <c:v>38789</c:v>
                </c:pt>
                <c:pt idx="38">
                  <c:v>38845</c:v>
                </c:pt>
                <c:pt idx="39">
                  <c:v>38910</c:v>
                </c:pt>
                <c:pt idx="40">
                  <c:v>38985</c:v>
                </c:pt>
                <c:pt idx="41">
                  <c:v>39043</c:v>
                </c:pt>
                <c:pt idx="42">
                  <c:v>39104</c:v>
                </c:pt>
                <c:pt idx="43">
                  <c:v>39153</c:v>
                </c:pt>
                <c:pt idx="44">
                  <c:v>39209</c:v>
                </c:pt>
                <c:pt idx="45">
                  <c:v>39266</c:v>
                </c:pt>
                <c:pt idx="46">
                  <c:v>39350</c:v>
                </c:pt>
                <c:pt idx="47">
                  <c:v>39407</c:v>
                </c:pt>
                <c:pt idx="48">
                  <c:v>39468</c:v>
                </c:pt>
                <c:pt idx="49">
                  <c:v>39517</c:v>
                </c:pt>
                <c:pt idx="50">
                  <c:v>39573</c:v>
                </c:pt>
                <c:pt idx="51">
                  <c:v>39714</c:v>
                </c:pt>
                <c:pt idx="52">
                  <c:v>39763</c:v>
                </c:pt>
                <c:pt idx="53">
                  <c:v>39839</c:v>
                </c:pt>
                <c:pt idx="54">
                  <c:v>39882</c:v>
                </c:pt>
                <c:pt idx="55">
                  <c:v>39938</c:v>
                </c:pt>
                <c:pt idx="56">
                  <c:v>39995</c:v>
                </c:pt>
                <c:pt idx="57">
                  <c:v>40071</c:v>
                </c:pt>
                <c:pt idx="58">
                  <c:v>40147</c:v>
                </c:pt>
                <c:pt idx="59">
                  <c:v>40203</c:v>
                </c:pt>
                <c:pt idx="60">
                  <c:v>40246</c:v>
                </c:pt>
                <c:pt idx="61">
                  <c:v>40315</c:v>
                </c:pt>
                <c:pt idx="62">
                  <c:v>40386</c:v>
                </c:pt>
                <c:pt idx="63">
                  <c:v>40422</c:v>
                </c:pt>
                <c:pt idx="64">
                  <c:v>40511</c:v>
                </c:pt>
                <c:pt idx="65">
                  <c:v>40574</c:v>
                </c:pt>
                <c:pt idx="66">
                  <c:v>40616</c:v>
                </c:pt>
                <c:pt idx="67">
                  <c:v>40665</c:v>
                </c:pt>
                <c:pt idx="68">
                  <c:v>40735</c:v>
                </c:pt>
                <c:pt idx="69">
                  <c:v>40812</c:v>
                </c:pt>
                <c:pt idx="70">
                  <c:v>40875</c:v>
                </c:pt>
                <c:pt idx="71">
                  <c:v>40918</c:v>
                </c:pt>
                <c:pt idx="72">
                  <c:v>40987</c:v>
                </c:pt>
                <c:pt idx="73">
                  <c:v>41031</c:v>
                </c:pt>
                <c:pt idx="74">
                  <c:v>41100</c:v>
                </c:pt>
                <c:pt idx="75">
                  <c:v>41169</c:v>
                </c:pt>
                <c:pt idx="76">
                  <c:v>41225</c:v>
                </c:pt>
                <c:pt idx="77">
                  <c:v>41295</c:v>
                </c:pt>
                <c:pt idx="78">
                  <c:v>41358</c:v>
                </c:pt>
                <c:pt idx="79">
                  <c:v>41407</c:v>
                </c:pt>
                <c:pt idx="80">
                  <c:v>41484</c:v>
                </c:pt>
                <c:pt idx="81">
                  <c:v>41535</c:v>
                </c:pt>
                <c:pt idx="82">
                  <c:v>41582</c:v>
                </c:pt>
                <c:pt idx="83">
                  <c:v>41667</c:v>
                </c:pt>
                <c:pt idx="84">
                  <c:v>41709</c:v>
                </c:pt>
                <c:pt idx="85">
                  <c:v>41779</c:v>
                </c:pt>
                <c:pt idx="86">
                  <c:v>41827</c:v>
                </c:pt>
                <c:pt idx="87">
                  <c:v>41892</c:v>
                </c:pt>
                <c:pt idx="88">
                  <c:v>41947</c:v>
                </c:pt>
              </c:numCache>
            </c:numRef>
          </c:cat>
          <c:val>
            <c:numRef>
              <c:f>'Evolução Temporal'!$B$32:$B$120</c:f>
              <c:numCache>
                <c:formatCode>General</c:formatCode>
                <c:ptCount val="89"/>
                <c:pt idx="0">
                  <c:v>5.8</c:v>
                </c:pt>
                <c:pt idx="1">
                  <c:v>7.1</c:v>
                </c:pt>
                <c:pt idx="2">
                  <c:v>7.4</c:v>
                </c:pt>
                <c:pt idx="3">
                  <c:v>6.3</c:v>
                </c:pt>
                <c:pt idx="4">
                  <c:v>6.1</c:v>
                </c:pt>
                <c:pt idx="5">
                  <c:v>6.7</c:v>
                </c:pt>
                <c:pt idx="6">
                  <c:v>6.8</c:v>
                </c:pt>
                <c:pt idx="7">
                  <c:v>5.7</c:v>
                </c:pt>
                <c:pt idx="8">
                  <c:v>7.8</c:v>
                </c:pt>
                <c:pt idx="9">
                  <c:v>7.7</c:v>
                </c:pt>
                <c:pt idx="10">
                  <c:v>6.8</c:v>
                </c:pt>
                <c:pt idx="11">
                  <c:v>6.8</c:v>
                </c:pt>
                <c:pt idx="12">
                  <c:v>7</c:v>
                </c:pt>
                <c:pt idx="13">
                  <c:v>5.9</c:v>
                </c:pt>
                <c:pt idx="14">
                  <c:v>6.5</c:v>
                </c:pt>
                <c:pt idx="15">
                  <c:v>6.1</c:v>
                </c:pt>
                <c:pt idx="16">
                  <c:v>6.3</c:v>
                </c:pt>
                <c:pt idx="17">
                  <c:v>6.3</c:v>
                </c:pt>
                <c:pt idx="18">
                  <c:v>5.0999999999999996</c:v>
                </c:pt>
                <c:pt idx="19">
                  <c:v>6</c:v>
                </c:pt>
                <c:pt idx="20">
                  <c:v>7.5</c:v>
                </c:pt>
                <c:pt idx="21">
                  <c:v>7.9</c:v>
                </c:pt>
                <c:pt idx="22">
                  <c:v>5.8</c:v>
                </c:pt>
                <c:pt idx="23">
                  <c:v>4.8</c:v>
                </c:pt>
                <c:pt idx="24">
                  <c:v>6.1</c:v>
                </c:pt>
                <c:pt idx="25">
                  <c:v>5.9</c:v>
                </c:pt>
                <c:pt idx="26">
                  <c:v>7.3</c:v>
                </c:pt>
                <c:pt idx="27">
                  <c:v>7.9</c:v>
                </c:pt>
                <c:pt idx="28">
                  <c:v>6.6</c:v>
                </c:pt>
                <c:pt idx="29">
                  <c:v>6.1</c:v>
                </c:pt>
                <c:pt idx="30">
                  <c:v>6.4</c:v>
                </c:pt>
                <c:pt idx="31">
                  <c:v>6.4</c:v>
                </c:pt>
                <c:pt idx="32">
                  <c:v>7.6</c:v>
                </c:pt>
                <c:pt idx="33">
                  <c:v>8.3000000000000007</c:v>
                </c:pt>
                <c:pt idx="34">
                  <c:v>7</c:v>
                </c:pt>
                <c:pt idx="35">
                  <c:v>6.4</c:v>
                </c:pt>
                <c:pt idx="36">
                  <c:v>5.2</c:v>
                </c:pt>
                <c:pt idx="37">
                  <c:v>7</c:v>
                </c:pt>
                <c:pt idx="38">
                  <c:v>7.4</c:v>
                </c:pt>
                <c:pt idx="39">
                  <c:v>6.7</c:v>
                </c:pt>
                <c:pt idx="40">
                  <c:v>5.8</c:v>
                </c:pt>
                <c:pt idx="41">
                  <c:v>6.5</c:v>
                </c:pt>
                <c:pt idx="42">
                  <c:v>7.9</c:v>
                </c:pt>
                <c:pt idx="43">
                  <c:v>5.9</c:v>
                </c:pt>
                <c:pt idx="44">
                  <c:v>5.6</c:v>
                </c:pt>
                <c:pt idx="45">
                  <c:v>7.6</c:v>
                </c:pt>
                <c:pt idx="46">
                  <c:v>5.9</c:v>
                </c:pt>
                <c:pt idx="47">
                  <c:v>6.9</c:v>
                </c:pt>
                <c:pt idx="48">
                  <c:v>6.7</c:v>
                </c:pt>
                <c:pt idx="49">
                  <c:v>6.7</c:v>
                </c:pt>
                <c:pt idx="50">
                  <c:v>8.1</c:v>
                </c:pt>
                <c:pt idx="51">
                  <c:v>5.3</c:v>
                </c:pt>
                <c:pt idx="52">
                  <c:v>6.5</c:v>
                </c:pt>
                <c:pt idx="53">
                  <c:v>6.9</c:v>
                </c:pt>
                <c:pt idx="54">
                  <c:v>7.1</c:v>
                </c:pt>
                <c:pt idx="55">
                  <c:v>7.7</c:v>
                </c:pt>
                <c:pt idx="56">
                  <c:v>7.6</c:v>
                </c:pt>
                <c:pt idx="57">
                  <c:v>7.1</c:v>
                </c:pt>
                <c:pt idx="58">
                  <c:v>6.8</c:v>
                </c:pt>
                <c:pt idx="59">
                  <c:v>6.8</c:v>
                </c:pt>
                <c:pt idx="60">
                  <c:v>7.2</c:v>
                </c:pt>
                <c:pt idx="61">
                  <c:v>7.7</c:v>
                </c:pt>
                <c:pt idx="62">
                  <c:v>6.9</c:v>
                </c:pt>
                <c:pt idx="63">
                  <c:v>6.9</c:v>
                </c:pt>
                <c:pt idx="64">
                  <c:v>5.7</c:v>
                </c:pt>
                <c:pt idx="65">
                  <c:v>6.9</c:v>
                </c:pt>
                <c:pt idx="66">
                  <c:v>6.6</c:v>
                </c:pt>
                <c:pt idx="67">
                  <c:v>7.6</c:v>
                </c:pt>
                <c:pt idx="68">
                  <c:v>8.2000000000000011</c:v>
                </c:pt>
                <c:pt idx="69">
                  <c:v>6.6</c:v>
                </c:pt>
                <c:pt idx="70">
                  <c:v>7.1</c:v>
                </c:pt>
                <c:pt idx="71">
                  <c:v>6.4</c:v>
                </c:pt>
                <c:pt idx="72">
                  <c:v>6.7</c:v>
                </c:pt>
                <c:pt idx="73">
                  <c:v>8.3000000000000007</c:v>
                </c:pt>
                <c:pt idx="74">
                  <c:v>7.9</c:v>
                </c:pt>
                <c:pt idx="75">
                  <c:v>6</c:v>
                </c:pt>
                <c:pt idx="76">
                  <c:v>6.7</c:v>
                </c:pt>
                <c:pt idx="77">
                  <c:v>6.6</c:v>
                </c:pt>
                <c:pt idx="78">
                  <c:v>6.9</c:v>
                </c:pt>
                <c:pt idx="79">
                  <c:v>7</c:v>
                </c:pt>
                <c:pt idx="80">
                  <c:v>8</c:v>
                </c:pt>
                <c:pt idx="81">
                  <c:v>6.5</c:v>
                </c:pt>
                <c:pt idx="82">
                  <c:v>5.3</c:v>
                </c:pt>
                <c:pt idx="83">
                  <c:v>5.4</c:v>
                </c:pt>
                <c:pt idx="84">
                  <c:v>5.4</c:v>
                </c:pt>
                <c:pt idx="85">
                  <c:v>5.0999999999999996</c:v>
                </c:pt>
                <c:pt idx="86">
                  <c:v>4.9000000000000004</c:v>
                </c:pt>
                <c:pt idx="87">
                  <c:v>3.7</c:v>
                </c:pt>
                <c:pt idx="88">
                  <c:v>2.7</c:v>
                </c:pt>
              </c:numCache>
            </c:numRef>
          </c:val>
        </c:ser>
        <c:marker val="1"/>
        <c:axId val="118112640"/>
        <c:axId val="118115328"/>
      </c:lineChart>
      <c:dateAx>
        <c:axId val="118112640"/>
        <c:scaling>
          <c:orientation val="minMax"/>
          <c:max val="42004"/>
          <c:min val="36526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15328"/>
        <c:crosses val="autoZero"/>
        <c:auto val="1"/>
        <c:lblOffset val="100"/>
        <c:baseTimeUnit val="days"/>
        <c:majorUnit val="6"/>
        <c:majorTimeUnit val="months"/>
      </c:dateAx>
      <c:valAx>
        <c:axId val="1181153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50172207842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1264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0.17936110883613554"/>
          <c:y val="4.6296375115272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520506235062245"/>
          <c:y val="0.15856925418569273"/>
          <c:w val="0.85300197279899004"/>
          <c:h val="0.7320167839277025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3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de Atendimento Classe 2 - OD'!$F$86:$F$100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de Atendimento Classe 2 - OD'!$G$86:$G$100</c:f>
              <c:numCache>
                <c:formatCode>0.0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83.3333333333333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50</c:v>
                </c:pt>
              </c:numCache>
            </c:numRef>
          </c:val>
        </c:ser>
        <c:gapWidth val="219"/>
        <c:overlap val="-27"/>
        <c:axId val="117191040"/>
        <c:axId val="117192576"/>
      </c:barChart>
      <c:catAx>
        <c:axId val="117191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192576"/>
        <c:crosses val="autoZero"/>
        <c:auto val="1"/>
        <c:lblAlgn val="ctr"/>
        <c:lblOffset val="100"/>
      </c:catAx>
      <c:valAx>
        <c:axId val="1171925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19104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033435667715757"/>
          <c:y val="0.12413210629280337"/>
          <c:w val="0.72739655998330288"/>
          <c:h val="0.75906625843315922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8</c:v>
                </c:pt>
                <c:pt idx="77">
                  <c:v>8</c:v>
                </c:pt>
                <c:pt idx="78">
                  <c:v>9</c:v>
                </c:pt>
                <c:pt idx="79">
                  <c:v>9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11</c:v>
                </c:pt>
                <c:pt idx="86">
                  <c:v>11</c:v>
                </c:pt>
                <c:pt idx="87">
                  <c:v>12</c:v>
                </c:pt>
                <c:pt idx="88">
                  <c:v>12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  <c:pt idx="85">
                  <c:v>5</c:v>
                </c:pt>
                <c:pt idx="86">
                  <c:v>5</c:v>
                </c:pt>
                <c:pt idx="87">
                  <c:v>5</c:v>
                </c:pt>
                <c:pt idx="88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  <c:pt idx="85">
                  <c:v>10</c:v>
                </c:pt>
                <c:pt idx="86">
                  <c:v>10</c:v>
                </c:pt>
                <c:pt idx="87">
                  <c:v>10</c:v>
                </c:pt>
                <c:pt idx="88">
                  <c:v>10</c:v>
                </c:pt>
              </c:numCache>
            </c:numRef>
          </c:yVal>
        </c:ser>
        <c:axId val="118163712"/>
        <c:axId val="118179328"/>
      </c:scatterChart>
      <c:valAx>
        <c:axId val="11816371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79328"/>
        <c:crosses val="autoZero"/>
        <c:crossBetween val="midCat"/>
      </c:valAx>
      <c:valAx>
        <c:axId val="118179328"/>
        <c:scaling>
          <c:orientation val="minMax"/>
          <c:max val="1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163712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2751622593004248"/>
          <c:y val="0.41562500869632973"/>
          <c:w val="0.15496832047487577"/>
          <c:h val="0.33164044781228197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Temporal'!$A$32:$A$120</c:f>
              <c:numCache>
                <c:formatCode>m/d/yyyy</c:formatCode>
                <c:ptCount val="89"/>
                <c:pt idx="0">
                  <c:v>36536</c:v>
                </c:pt>
                <c:pt idx="1">
                  <c:v>36606</c:v>
                </c:pt>
                <c:pt idx="2">
                  <c:v>36655</c:v>
                </c:pt>
                <c:pt idx="3">
                  <c:v>36718</c:v>
                </c:pt>
                <c:pt idx="4">
                  <c:v>36788</c:v>
                </c:pt>
                <c:pt idx="5">
                  <c:v>36850</c:v>
                </c:pt>
                <c:pt idx="6">
                  <c:v>36900</c:v>
                </c:pt>
                <c:pt idx="7">
                  <c:v>36963</c:v>
                </c:pt>
                <c:pt idx="8">
                  <c:v>37040</c:v>
                </c:pt>
                <c:pt idx="9">
                  <c:v>37082</c:v>
                </c:pt>
                <c:pt idx="10">
                  <c:v>37137</c:v>
                </c:pt>
                <c:pt idx="11">
                  <c:v>37200</c:v>
                </c:pt>
                <c:pt idx="12">
                  <c:v>37270</c:v>
                </c:pt>
                <c:pt idx="13">
                  <c:v>37326</c:v>
                </c:pt>
                <c:pt idx="14">
                  <c:v>37396</c:v>
                </c:pt>
                <c:pt idx="15">
                  <c:v>37468</c:v>
                </c:pt>
                <c:pt idx="16">
                  <c:v>37508</c:v>
                </c:pt>
                <c:pt idx="17">
                  <c:v>37578</c:v>
                </c:pt>
                <c:pt idx="18">
                  <c:v>37641</c:v>
                </c:pt>
                <c:pt idx="19">
                  <c:v>37689</c:v>
                </c:pt>
                <c:pt idx="20">
                  <c:v>37795</c:v>
                </c:pt>
                <c:pt idx="21">
                  <c:v>37823</c:v>
                </c:pt>
                <c:pt idx="22">
                  <c:v>37872</c:v>
                </c:pt>
                <c:pt idx="23">
                  <c:v>37942</c:v>
                </c:pt>
                <c:pt idx="24">
                  <c:v>37998</c:v>
                </c:pt>
                <c:pt idx="25">
                  <c:v>38061</c:v>
                </c:pt>
                <c:pt idx="26">
                  <c:v>38117</c:v>
                </c:pt>
                <c:pt idx="27">
                  <c:v>38194</c:v>
                </c:pt>
                <c:pt idx="28">
                  <c:v>38250</c:v>
                </c:pt>
                <c:pt idx="29">
                  <c:v>38302</c:v>
                </c:pt>
                <c:pt idx="30">
                  <c:v>38378</c:v>
                </c:pt>
                <c:pt idx="31">
                  <c:v>38425</c:v>
                </c:pt>
                <c:pt idx="32">
                  <c:v>38481</c:v>
                </c:pt>
                <c:pt idx="33">
                  <c:v>38538</c:v>
                </c:pt>
                <c:pt idx="34">
                  <c:v>38622</c:v>
                </c:pt>
                <c:pt idx="35">
                  <c:v>38677</c:v>
                </c:pt>
                <c:pt idx="36">
                  <c:v>38742</c:v>
                </c:pt>
                <c:pt idx="37">
                  <c:v>38789</c:v>
                </c:pt>
                <c:pt idx="38">
                  <c:v>38845</c:v>
                </c:pt>
                <c:pt idx="39">
                  <c:v>38910</c:v>
                </c:pt>
                <c:pt idx="40">
                  <c:v>38985</c:v>
                </c:pt>
                <c:pt idx="41">
                  <c:v>39043</c:v>
                </c:pt>
                <c:pt idx="42">
                  <c:v>39104</c:v>
                </c:pt>
                <c:pt idx="43">
                  <c:v>39153</c:v>
                </c:pt>
                <c:pt idx="44">
                  <c:v>39209</c:v>
                </c:pt>
                <c:pt idx="45">
                  <c:v>39266</c:v>
                </c:pt>
                <c:pt idx="46">
                  <c:v>39350</c:v>
                </c:pt>
                <c:pt idx="47">
                  <c:v>39407</c:v>
                </c:pt>
                <c:pt idx="48">
                  <c:v>39468</c:v>
                </c:pt>
                <c:pt idx="49">
                  <c:v>39517</c:v>
                </c:pt>
                <c:pt idx="50">
                  <c:v>39573</c:v>
                </c:pt>
                <c:pt idx="51">
                  <c:v>39714</c:v>
                </c:pt>
                <c:pt idx="52">
                  <c:v>39763</c:v>
                </c:pt>
                <c:pt idx="53">
                  <c:v>39839</c:v>
                </c:pt>
                <c:pt idx="54">
                  <c:v>39882</c:v>
                </c:pt>
                <c:pt idx="55">
                  <c:v>39938</c:v>
                </c:pt>
                <c:pt idx="56">
                  <c:v>39995</c:v>
                </c:pt>
                <c:pt idx="57">
                  <c:v>40071</c:v>
                </c:pt>
                <c:pt idx="58">
                  <c:v>40147</c:v>
                </c:pt>
                <c:pt idx="59">
                  <c:v>40203</c:v>
                </c:pt>
                <c:pt idx="60">
                  <c:v>40246</c:v>
                </c:pt>
                <c:pt idx="61">
                  <c:v>40315</c:v>
                </c:pt>
                <c:pt idx="62">
                  <c:v>40386</c:v>
                </c:pt>
                <c:pt idx="63">
                  <c:v>40422</c:v>
                </c:pt>
                <c:pt idx="64">
                  <c:v>40511</c:v>
                </c:pt>
                <c:pt idx="65">
                  <c:v>40574</c:v>
                </c:pt>
                <c:pt idx="66">
                  <c:v>40616</c:v>
                </c:pt>
                <c:pt idx="67">
                  <c:v>40665</c:v>
                </c:pt>
                <c:pt idx="68">
                  <c:v>40735</c:v>
                </c:pt>
                <c:pt idx="69">
                  <c:v>40812</c:v>
                </c:pt>
                <c:pt idx="70">
                  <c:v>40875</c:v>
                </c:pt>
                <c:pt idx="71">
                  <c:v>40918</c:v>
                </c:pt>
                <c:pt idx="72">
                  <c:v>40987</c:v>
                </c:pt>
                <c:pt idx="73">
                  <c:v>41031</c:v>
                </c:pt>
                <c:pt idx="74">
                  <c:v>41100</c:v>
                </c:pt>
                <c:pt idx="75">
                  <c:v>41169</c:v>
                </c:pt>
                <c:pt idx="76">
                  <c:v>41225</c:v>
                </c:pt>
                <c:pt idx="77">
                  <c:v>41295</c:v>
                </c:pt>
                <c:pt idx="78">
                  <c:v>41358</c:v>
                </c:pt>
                <c:pt idx="79">
                  <c:v>41407</c:v>
                </c:pt>
                <c:pt idx="80">
                  <c:v>41484</c:v>
                </c:pt>
                <c:pt idx="81">
                  <c:v>41535</c:v>
                </c:pt>
                <c:pt idx="82">
                  <c:v>41582</c:v>
                </c:pt>
                <c:pt idx="83">
                  <c:v>41667</c:v>
                </c:pt>
                <c:pt idx="84">
                  <c:v>41709</c:v>
                </c:pt>
                <c:pt idx="85">
                  <c:v>41779</c:v>
                </c:pt>
                <c:pt idx="86">
                  <c:v>41827</c:v>
                </c:pt>
                <c:pt idx="87">
                  <c:v>41892</c:v>
                </c:pt>
                <c:pt idx="88">
                  <c:v>41947</c:v>
                </c:pt>
              </c:numCache>
            </c:numRef>
          </c:cat>
          <c:val>
            <c:numRef>
              <c:f>'Evolução Temporal'!$B$32:$B$120</c:f>
              <c:numCache>
                <c:formatCode>General</c:formatCode>
                <c:ptCount val="89"/>
                <c:pt idx="0">
                  <c:v>4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  <c:pt idx="5">
                  <c:v>9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1</c:v>
                </c:pt>
                <c:pt idx="14">
                  <c:v>4</c:v>
                </c:pt>
                <c:pt idx="15">
                  <c:v>3</c:v>
                </c:pt>
                <c:pt idx="16">
                  <c:v>4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2</c:v>
                </c:pt>
                <c:pt idx="22">
                  <c:v>3</c:v>
                </c:pt>
                <c:pt idx="23">
                  <c:v>12</c:v>
                </c:pt>
                <c:pt idx="24">
                  <c:v>3</c:v>
                </c:pt>
                <c:pt idx="25">
                  <c:v>10</c:v>
                </c:pt>
                <c:pt idx="26">
                  <c:v>4</c:v>
                </c:pt>
                <c:pt idx="27">
                  <c:v>4</c:v>
                </c:pt>
                <c:pt idx="28">
                  <c:v>5</c:v>
                </c:pt>
                <c:pt idx="29">
                  <c:v>3</c:v>
                </c:pt>
                <c:pt idx="30">
                  <c:v>6</c:v>
                </c:pt>
                <c:pt idx="31">
                  <c:v>4</c:v>
                </c:pt>
                <c:pt idx="32">
                  <c:v>4</c:v>
                </c:pt>
                <c:pt idx="33">
                  <c:v>3</c:v>
                </c:pt>
                <c:pt idx="34">
                  <c:v>6</c:v>
                </c:pt>
                <c:pt idx="35">
                  <c:v>6</c:v>
                </c:pt>
                <c:pt idx="36">
                  <c:v>5</c:v>
                </c:pt>
                <c:pt idx="37">
                  <c:v>4</c:v>
                </c:pt>
                <c:pt idx="38">
                  <c:v>4</c:v>
                </c:pt>
                <c:pt idx="39">
                  <c:v>6</c:v>
                </c:pt>
                <c:pt idx="40">
                  <c:v>4</c:v>
                </c:pt>
                <c:pt idx="41">
                  <c:v>5</c:v>
                </c:pt>
                <c:pt idx="42">
                  <c:v>3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7</c:v>
                </c:pt>
                <c:pt idx="47">
                  <c:v>7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3</c:v>
                </c:pt>
                <c:pt idx="53">
                  <c:v>4</c:v>
                </c:pt>
                <c:pt idx="54">
                  <c:v>6</c:v>
                </c:pt>
                <c:pt idx="55">
                  <c:v>3</c:v>
                </c:pt>
                <c:pt idx="56">
                  <c:v>4</c:v>
                </c:pt>
                <c:pt idx="57">
                  <c:v>4</c:v>
                </c:pt>
                <c:pt idx="58">
                  <c:v>6</c:v>
                </c:pt>
                <c:pt idx="59">
                  <c:v>3</c:v>
                </c:pt>
                <c:pt idx="60">
                  <c:v>4</c:v>
                </c:pt>
                <c:pt idx="61">
                  <c:v>3</c:v>
                </c:pt>
                <c:pt idx="62">
                  <c:v>5</c:v>
                </c:pt>
                <c:pt idx="63">
                  <c:v>11</c:v>
                </c:pt>
                <c:pt idx="64">
                  <c:v>4</c:v>
                </c:pt>
                <c:pt idx="65">
                  <c:v>2</c:v>
                </c:pt>
                <c:pt idx="66">
                  <c:v>3</c:v>
                </c:pt>
                <c:pt idx="67">
                  <c:v>2</c:v>
                </c:pt>
                <c:pt idx="68">
                  <c:v>5</c:v>
                </c:pt>
                <c:pt idx="69">
                  <c:v>11</c:v>
                </c:pt>
                <c:pt idx="70">
                  <c:v>2</c:v>
                </c:pt>
                <c:pt idx="71">
                  <c:v>3</c:v>
                </c:pt>
                <c:pt idx="72">
                  <c:v>3</c:v>
                </c:pt>
                <c:pt idx="73">
                  <c:v>4</c:v>
                </c:pt>
                <c:pt idx="74">
                  <c:v>4</c:v>
                </c:pt>
                <c:pt idx="75">
                  <c:v>10</c:v>
                </c:pt>
                <c:pt idx="76">
                  <c:v>7</c:v>
                </c:pt>
                <c:pt idx="77">
                  <c:v>4</c:v>
                </c:pt>
                <c:pt idx="78">
                  <c:v>12</c:v>
                </c:pt>
                <c:pt idx="79">
                  <c:v>8</c:v>
                </c:pt>
                <c:pt idx="80">
                  <c:v>7</c:v>
                </c:pt>
                <c:pt idx="81">
                  <c:v>7</c:v>
                </c:pt>
                <c:pt idx="82">
                  <c:v>10</c:v>
                </c:pt>
                <c:pt idx="83">
                  <c:v>5</c:v>
                </c:pt>
                <c:pt idx="84">
                  <c:v>8</c:v>
                </c:pt>
                <c:pt idx="85">
                  <c:v>10</c:v>
                </c:pt>
                <c:pt idx="86">
                  <c:v>4</c:v>
                </c:pt>
                <c:pt idx="87">
                  <c:v>5</c:v>
                </c:pt>
                <c:pt idx="88">
                  <c:v>9</c:v>
                </c:pt>
              </c:numCache>
            </c:numRef>
          </c:val>
        </c:ser>
        <c:marker val="1"/>
        <c:axId val="118203520"/>
        <c:axId val="118210560"/>
      </c:lineChart>
      <c:dateAx>
        <c:axId val="118203520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10560"/>
        <c:crosses val="autoZero"/>
        <c:auto val="1"/>
        <c:lblOffset val="100"/>
        <c:baseTimeUnit val="days"/>
        <c:majorUnit val="6"/>
        <c:majorTimeUnit val="months"/>
      </c:dateAx>
      <c:valAx>
        <c:axId val="1182105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0352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DBO!$P$133:$P$147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DBO!$Q$133:$Q$147</c:f>
              <c:numCache>
                <c:formatCode>0.0</c:formatCode>
                <c:ptCount val="15"/>
                <c:pt idx="0">
                  <c:v>66.666666666666657</c:v>
                </c:pt>
                <c:pt idx="1">
                  <c:v>100</c:v>
                </c:pt>
                <c:pt idx="2">
                  <c:v>100</c:v>
                </c:pt>
                <c:pt idx="3">
                  <c:v>83.3333333333333</c:v>
                </c:pt>
                <c:pt idx="4">
                  <c:v>83.3333333333333</c:v>
                </c:pt>
                <c:pt idx="5">
                  <c:v>50</c:v>
                </c:pt>
                <c:pt idx="6">
                  <c:v>83.3333333333333</c:v>
                </c:pt>
                <c:pt idx="7">
                  <c:v>66.666666666666657</c:v>
                </c:pt>
                <c:pt idx="8">
                  <c:v>100</c:v>
                </c:pt>
                <c:pt idx="9">
                  <c:v>66.666666666666657</c:v>
                </c:pt>
                <c:pt idx="10">
                  <c:v>83.3333333333333</c:v>
                </c:pt>
                <c:pt idx="11">
                  <c:v>83.3333333333333</c:v>
                </c:pt>
                <c:pt idx="12">
                  <c:v>66.666666666666657</c:v>
                </c:pt>
                <c:pt idx="13">
                  <c:v>16.666666666666664</c:v>
                </c:pt>
                <c:pt idx="14">
                  <c:v>50</c:v>
                </c:pt>
              </c:numCache>
            </c:numRef>
          </c:val>
        </c:ser>
        <c:gapWidth val="219"/>
        <c:overlap val="-27"/>
        <c:axId val="118260096"/>
        <c:axId val="118261632"/>
      </c:barChart>
      <c:catAx>
        <c:axId val="1182600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61632"/>
        <c:crosses val="autoZero"/>
        <c:auto val="1"/>
        <c:lblAlgn val="ctr"/>
        <c:lblOffset val="100"/>
      </c:catAx>
      <c:valAx>
        <c:axId val="11826163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600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1316301831673"/>
          <c:y val="0.11747379359282051"/>
          <c:w val="0.68832515877106559"/>
          <c:h val="0.77081981750457251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11</c:v>
                </c:pt>
                <c:pt idx="1">
                  <c:v>12</c:v>
                </c:pt>
                <c:pt idx="2">
                  <c:v>13.2</c:v>
                </c:pt>
                <c:pt idx="3">
                  <c:v>19.8</c:v>
                </c:pt>
                <c:pt idx="4">
                  <c:v>25.2</c:v>
                </c:pt>
                <c:pt idx="5">
                  <c:v>34</c:v>
                </c:pt>
                <c:pt idx="6">
                  <c:v>40</c:v>
                </c:pt>
                <c:pt idx="7">
                  <c:v>40.800000000000004</c:v>
                </c:pt>
                <c:pt idx="8">
                  <c:v>44</c:v>
                </c:pt>
                <c:pt idx="9">
                  <c:v>47.4</c:v>
                </c:pt>
                <c:pt idx="10">
                  <c:v>47.4</c:v>
                </c:pt>
                <c:pt idx="11">
                  <c:v>48</c:v>
                </c:pt>
                <c:pt idx="12">
                  <c:v>55.8</c:v>
                </c:pt>
                <c:pt idx="13">
                  <c:v>102</c:v>
                </c:pt>
                <c:pt idx="14">
                  <c:v>120</c:v>
                </c:pt>
                <c:pt idx="15">
                  <c:v>130.19999999999999</c:v>
                </c:pt>
                <c:pt idx="16">
                  <c:v>132</c:v>
                </c:pt>
                <c:pt idx="17">
                  <c:v>138</c:v>
                </c:pt>
                <c:pt idx="18">
                  <c:v>180</c:v>
                </c:pt>
                <c:pt idx="19">
                  <c:v>192</c:v>
                </c:pt>
                <c:pt idx="20">
                  <c:v>198</c:v>
                </c:pt>
                <c:pt idx="21">
                  <c:v>204</c:v>
                </c:pt>
                <c:pt idx="22">
                  <c:v>240</c:v>
                </c:pt>
                <c:pt idx="23">
                  <c:v>280</c:v>
                </c:pt>
                <c:pt idx="24">
                  <c:v>294</c:v>
                </c:pt>
                <c:pt idx="25">
                  <c:v>300</c:v>
                </c:pt>
                <c:pt idx="26">
                  <c:v>300</c:v>
                </c:pt>
                <c:pt idx="27">
                  <c:v>300</c:v>
                </c:pt>
                <c:pt idx="28">
                  <c:v>313</c:v>
                </c:pt>
                <c:pt idx="29">
                  <c:v>390</c:v>
                </c:pt>
                <c:pt idx="30">
                  <c:v>400.2</c:v>
                </c:pt>
                <c:pt idx="31">
                  <c:v>439.8</c:v>
                </c:pt>
                <c:pt idx="32">
                  <c:v>467</c:v>
                </c:pt>
                <c:pt idx="33">
                  <c:v>474</c:v>
                </c:pt>
                <c:pt idx="34">
                  <c:v>474</c:v>
                </c:pt>
                <c:pt idx="35">
                  <c:v>480</c:v>
                </c:pt>
                <c:pt idx="36">
                  <c:v>528</c:v>
                </c:pt>
                <c:pt idx="37">
                  <c:v>640</c:v>
                </c:pt>
                <c:pt idx="38">
                  <c:v>780</c:v>
                </c:pt>
                <c:pt idx="39">
                  <c:v>780</c:v>
                </c:pt>
                <c:pt idx="40">
                  <c:v>830</c:v>
                </c:pt>
                <c:pt idx="41">
                  <c:v>1020</c:v>
                </c:pt>
                <c:pt idx="42">
                  <c:v>1020</c:v>
                </c:pt>
                <c:pt idx="43">
                  <c:v>1020</c:v>
                </c:pt>
                <c:pt idx="44">
                  <c:v>1320</c:v>
                </c:pt>
                <c:pt idx="45">
                  <c:v>1380</c:v>
                </c:pt>
                <c:pt idx="46">
                  <c:v>1380</c:v>
                </c:pt>
                <c:pt idx="47">
                  <c:v>1380</c:v>
                </c:pt>
                <c:pt idx="48">
                  <c:v>1440</c:v>
                </c:pt>
                <c:pt idx="49">
                  <c:v>1440</c:v>
                </c:pt>
                <c:pt idx="50">
                  <c:v>1700</c:v>
                </c:pt>
                <c:pt idx="51">
                  <c:v>1800</c:v>
                </c:pt>
                <c:pt idx="52">
                  <c:v>1800</c:v>
                </c:pt>
                <c:pt idx="53">
                  <c:v>2100</c:v>
                </c:pt>
                <c:pt idx="54">
                  <c:v>2760</c:v>
                </c:pt>
                <c:pt idx="55">
                  <c:v>2940</c:v>
                </c:pt>
                <c:pt idx="56">
                  <c:v>3000</c:v>
                </c:pt>
                <c:pt idx="57">
                  <c:v>3000</c:v>
                </c:pt>
                <c:pt idx="58">
                  <c:v>3500</c:v>
                </c:pt>
                <c:pt idx="59">
                  <c:v>4300</c:v>
                </c:pt>
                <c:pt idx="60">
                  <c:v>4680</c:v>
                </c:pt>
                <c:pt idx="61">
                  <c:v>4740</c:v>
                </c:pt>
                <c:pt idx="62">
                  <c:v>4740</c:v>
                </c:pt>
                <c:pt idx="63">
                  <c:v>4740</c:v>
                </c:pt>
                <c:pt idx="64">
                  <c:v>4740</c:v>
                </c:pt>
                <c:pt idx="65">
                  <c:v>5900</c:v>
                </c:pt>
                <c:pt idx="66">
                  <c:v>6600</c:v>
                </c:pt>
                <c:pt idx="67">
                  <c:v>7200</c:v>
                </c:pt>
                <c:pt idx="68">
                  <c:v>7800</c:v>
                </c:pt>
                <c:pt idx="69">
                  <c:v>8400</c:v>
                </c:pt>
                <c:pt idx="70">
                  <c:v>9200</c:v>
                </c:pt>
                <c:pt idx="71">
                  <c:v>10200</c:v>
                </c:pt>
                <c:pt idx="72">
                  <c:v>10200</c:v>
                </c:pt>
                <c:pt idx="73">
                  <c:v>10200</c:v>
                </c:pt>
                <c:pt idx="74">
                  <c:v>11000</c:v>
                </c:pt>
                <c:pt idx="75">
                  <c:v>12000</c:v>
                </c:pt>
                <c:pt idx="76">
                  <c:v>12000</c:v>
                </c:pt>
                <c:pt idx="77">
                  <c:v>13800</c:v>
                </c:pt>
                <c:pt idx="78">
                  <c:v>14400</c:v>
                </c:pt>
                <c:pt idx="79">
                  <c:v>16800</c:v>
                </c:pt>
                <c:pt idx="80">
                  <c:v>18000</c:v>
                </c:pt>
                <c:pt idx="81">
                  <c:v>19800</c:v>
                </c:pt>
                <c:pt idx="82">
                  <c:v>19800</c:v>
                </c:pt>
                <c:pt idx="83">
                  <c:v>23400</c:v>
                </c:pt>
                <c:pt idx="84">
                  <c:v>24000</c:v>
                </c:pt>
                <c:pt idx="85">
                  <c:v>27600</c:v>
                </c:pt>
                <c:pt idx="86">
                  <c:v>30000</c:v>
                </c:pt>
                <c:pt idx="87">
                  <c:v>40800</c:v>
                </c:pt>
                <c:pt idx="88">
                  <c:v>42000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  <c:pt idx="76">
                  <c:v>120</c:v>
                </c:pt>
                <c:pt idx="77">
                  <c:v>120</c:v>
                </c:pt>
                <c:pt idx="78">
                  <c:v>120</c:v>
                </c:pt>
                <c:pt idx="79">
                  <c:v>120</c:v>
                </c:pt>
                <c:pt idx="80">
                  <c:v>120</c:v>
                </c:pt>
                <c:pt idx="81">
                  <c:v>120</c:v>
                </c:pt>
                <c:pt idx="82">
                  <c:v>120</c:v>
                </c:pt>
                <c:pt idx="83">
                  <c:v>120</c:v>
                </c:pt>
                <c:pt idx="84">
                  <c:v>120</c:v>
                </c:pt>
                <c:pt idx="85">
                  <c:v>120</c:v>
                </c:pt>
                <c:pt idx="86">
                  <c:v>120</c:v>
                </c:pt>
                <c:pt idx="87">
                  <c:v>120</c:v>
                </c:pt>
                <c:pt idx="88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  <c:pt idx="71">
                  <c:v>2400</c:v>
                </c:pt>
                <c:pt idx="72">
                  <c:v>2400</c:v>
                </c:pt>
                <c:pt idx="73">
                  <c:v>2400</c:v>
                </c:pt>
                <c:pt idx="74">
                  <c:v>2400</c:v>
                </c:pt>
                <c:pt idx="75">
                  <c:v>2400</c:v>
                </c:pt>
                <c:pt idx="76">
                  <c:v>2400</c:v>
                </c:pt>
                <c:pt idx="77">
                  <c:v>2400</c:v>
                </c:pt>
                <c:pt idx="78">
                  <c:v>2400</c:v>
                </c:pt>
                <c:pt idx="79">
                  <c:v>2400</c:v>
                </c:pt>
                <c:pt idx="80">
                  <c:v>2400</c:v>
                </c:pt>
                <c:pt idx="81">
                  <c:v>2400</c:v>
                </c:pt>
                <c:pt idx="82">
                  <c:v>2400</c:v>
                </c:pt>
                <c:pt idx="83">
                  <c:v>2400</c:v>
                </c:pt>
                <c:pt idx="84">
                  <c:v>2400</c:v>
                </c:pt>
                <c:pt idx="85">
                  <c:v>2400</c:v>
                </c:pt>
                <c:pt idx="86">
                  <c:v>2400</c:v>
                </c:pt>
                <c:pt idx="87">
                  <c:v>2400</c:v>
                </c:pt>
                <c:pt idx="88">
                  <c:v>2400</c:v>
                </c:pt>
              </c:numCache>
            </c:numRef>
          </c:yVal>
        </c:ser>
        <c:axId val="118513024"/>
        <c:axId val="118523392"/>
      </c:scatterChart>
      <c:valAx>
        <c:axId val="11851302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23392"/>
        <c:crossesAt val="1.0000000000000005E-2"/>
        <c:crossBetween val="midCat"/>
      </c:valAx>
      <c:valAx>
        <c:axId val="118523392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i="1"/>
                  <a:t>E. coli</a:t>
                </a:r>
                <a:r>
                  <a:rPr lang="pt-BR" i="1" baseline="0"/>
                  <a:t> </a:t>
                </a:r>
                <a:r>
                  <a:rPr lang="pt-BR"/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1302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14550660127071"/>
          <c:y val="0.44374666725822398"/>
          <c:w val="0.17950669415602288"/>
          <c:h val="0.31482010100561991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1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0495307190868929E-2"/>
          <c:y val="0.17214571187996663"/>
          <c:w val="0.73197855556967684"/>
          <c:h val="0.77680001929610221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temporal'!$A$32:$A$120</c:f>
              <c:numCache>
                <c:formatCode>m/d/yyyy</c:formatCode>
                <c:ptCount val="89"/>
                <c:pt idx="0">
                  <c:v>36536</c:v>
                </c:pt>
                <c:pt idx="1">
                  <c:v>36606</c:v>
                </c:pt>
                <c:pt idx="2">
                  <c:v>36655</c:v>
                </c:pt>
                <c:pt idx="3">
                  <c:v>36718</c:v>
                </c:pt>
                <c:pt idx="4">
                  <c:v>36788</c:v>
                </c:pt>
                <c:pt idx="5">
                  <c:v>36850</c:v>
                </c:pt>
                <c:pt idx="6">
                  <c:v>36900</c:v>
                </c:pt>
                <c:pt idx="7">
                  <c:v>36963</c:v>
                </c:pt>
                <c:pt idx="8">
                  <c:v>37040</c:v>
                </c:pt>
                <c:pt idx="9">
                  <c:v>37082</c:v>
                </c:pt>
                <c:pt idx="10">
                  <c:v>37137</c:v>
                </c:pt>
                <c:pt idx="11">
                  <c:v>37200</c:v>
                </c:pt>
                <c:pt idx="12">
                  <c:v>37270</c:v>
                </c:pt>
                <c:pt idx="13">
                  <c:v>37326</c:v>
                </c:pt>
                <c:pt idx="14">
                  <c:v>37396</c:v>
                </c:pt>
                <c:pt idx="15">
                  <c:v>37468</c:v>
                </c:pt>
                <c:pt idx="16">
                  <c:v>37508</c:v>
                </c:pt>
                <c:pt idx="17">
                  <c:v>37578</c:v>
                </c:pt>
                <c:pt idx="18">
                  <c:v>37641</c:v>
                </c:pt>
                <c:pt idx="19">
                  <c:v>37689</c:v>
                </c:pt>
                <c:pt idx="20">
                  <c:v>37795</c:v>
                </c:pt>
                <c:pt idx="21">
                  <c:v>37823</c:v>
                </c:pt>
                <c:pt idx="22">
                  <c:v>37872</c:v>
                </c:pt>
                <c:pt idx="23">
                  <c:v>37942</c:v>
                </c:pt>
                <c:pt idx="24">
                  <c:v>37998</c:v>
                </c:pt>
                <c:pt idx="25">
                  <c:v>38061</c:v>
                </c:pt>
                <c:pt idx="26">
                  <c:v>38117</c:v>
                </c:pt>
                <c:pt idx="27">
                  <c:v>38194</c:v>
                </c:pt>
                <c:pt idx="28">
                  <c:v>38250</c:v>
                </c:pt>
                <c:pt idx="29">
                  <c:v>38302</c:v>
                </c:pt>
                <c:pt idx="30">
                  <c:v>38378</c:v>
                </c:pt>
                <c:pt idx="31">
                  <c:v>38425</c:v>
                </c:pt>
                <c:pt idx="32">
                  <c:v>38481</c:v>
                </c:pt>
                <c:pt idx="33">
                  <c:v>38538</c:v>
                </c:pt>
                <c:pt idx="34">
                  <c:v>38622</c:v>
                </c:pt>
                <c:pt idx="35">
                  <c:v>38677</c:v>
                </c:pt>
                <c:pt idx="36">
                  <c:v>38742</c:v>
                </c:pt>
                <c:pt idx="37">
                  <c:v>38789</c:v>
                </c:pt>
                <c:pt idx="38">
                  <c:v>38845</c:v>
                </c:pt>
                <c:pt idx="39">
                  <c:v>38910</c:v>
                </c:pt>
                <c:pt idx="40">
                  <c:v>38985</c:v>
                </c:pt>
                <c:pt idx="41">
                  <c:v>39043</c:v>
                </c:pt>
                <c:pt idx="42">
                  <c:v>39104</c:v>
                </c:pt>
                <c:pt idx="43">
                  <c:v>39153</c:v>
                </c:pt>
                <c:pt idx="44">
                  <c:v>39209</c:v>
                </c:pt>
                <c:pt idx="45">
                  <c:v>39266</c:v>
                </c:pt>
                <c:pt idx="46">
                  <c:v>39350</c:v>
                </c:pt>
                <c:pt idx="47">
                  <c:v>39407</c:v>
                </c:pt>
                <c:pt idx="48">
                  <c:v>39468</c:v>
                </c:pt>
                <c:pt idx="49">
                  <c:v>39517</c:v>
                </c:pt>
                <c:pt idx="50">
                  <c:v>39573</c:v>
                </c:pt>
                <c:pt idx="51">
                  <c:v>39714</c:v>
                </c:pt>
                <c:pt idx="52">
                  <c:v>39763</c:v>
                </c:pt>
                <c:pt idx="53">
                  <c:v>39839</c:v>
                </c:pt>
                <c:pt idx="54">
                  <c:v>39882</c:v>
                </c:pt>
                <c:pt idx="55">
                  <c:v>39938</c:v>
                </c:pt>
                <c:pt idx="56">
                  <c:v>39995</c:v>
                </c:pt>
                <c:pt idx="57">
                  <c:v>40071</c:v>
                </c:pt>
                <c:pt idx="58">
                  <c:v>40147</c:v>
                </c:pt>
                <c:pt idx="59">
                  <c:v>40203</c:v>
                </c:pt>
                <c:pt idx="60">
                  <c:v>40246</c:v>
                </c:pt>
                <c:pt idx="61">
                  <c:v>40315</c:v>
                </c:pt>
                <c:pt idx="62">
                  <c:v>40386</c:v>
                </c:pt>
                <c:pt idx="63">
                  <c:v>40422</c:v>
                </c:pt>
                <c:pt idx="64">
                  <c:v>40511</c:v>
                </c:pt>
                <c:pt idx="65">
                  <c:v>40574</c:v>
                </c:pt>
                <c:pt idx="66">
                  <c:v>40616</c:v>
                </c:pt>
                <c:pt idx="67">
                  <c:v>40665</c:v>
                </c:pt>
                <c:pt idx="68">
                  <c:v>40735</c:v>
                </c:pt>
                <c:pt idx="69">
                  <c:v>40812</c:v>
                </c:pt>
                <c:pt idx="70">
                  <c:v>40875</c:v>
                </c:pt>
                <c:pt idx="71">
                  <c:v>40918</c:v>
                </c:pt>
                <c:pt idx="72">
                  <c:v>40987</c:v>
                </c:pt>
                <c:pt idx="73">
                  <c:v>41031</c:v>
                </c:pt>
                <c:pt idx="74">
                  <c:v>41100</c:v>
                </c:pt>
                <c:pt idx="75">
                  <c:v>41169</c:v>
                </c:pt>
                <c:pt idx="76">
                  <c:v>41225</c:v>
                </c:pt>
                <c:pt idx="77">
                  <c:v>41295</c:v>
                </c:pt>
                <c:pt idx="78">
                  <c:v>41358</c:v>
                </c:pt>
                <c:pt idx="79">
                  <c:v>41407</c:v>
                </c:pt>
                <c:pt idx="80">
                  <c:v>41484</c:v>
                </c:pt>
                <c:pt idx="81">
                  <c:v>41535</c:v>
                </c:pt>
                <c:pt idx="82">
                  <c:v>41582</c:v>
                </c:pt>
                <c:pt idx="83">
                  <c:v>41667</c:v>
                </c:pt>
                <c:pt idx="84">
                  <c:v>41709</c:v>
                </c:pt>
                <c:pt idx="85">
                  <c:v>41779</c:v>
                </c:pt>
                <c:pt idx="86">
                  <c:v>41827</c:v>
                </c:pt>
                <c:pt idx="87">
                  <c:v>41892</c:v>
                </c:pt>
                <c:pt idx="88">
                  <c:v>41947</c:v>
                </c:pt>
              </c:numCache>
            </c:numRef>
          </c:cat>
          <c:val>
            <c:numRef>
              <c:f>'Evolução temporal'!$B$32:$B$120</c:f>
              <c:numCache>
                <c:formatCode>General</c:formatCode>
                <c:ptCount val="89"/>
                <c:pt idx="71">
                  <c:v>11000</c:v>
                </c:pt>
                <c:pt idx="72">
                  <c:v>313</c:v>
                </c:pt>
                <c:pt idx="73">
                  <c:v>24000</c:v>
                </c:pt>
                <c:pt idx="74">
                  <c:v>467</c:v>
                </c:pt>
                <c:pt idx="75">
                  <c:v>390</c:v>
                </c:pt>
                <c:pt idx="76">
                  <c:v>640</c:v>
                </c:pt>
                <c:pt idx="77">
                  <c:v>9200</c:v>
                </c:pt>
                <c:pt idx="78">
                  <c:v>30000</c:v>
                </c:pt>
                <c:pt idx="79">
                  <c:v>44</c:v>
                </c:pt>
                <c:pt idx="80">
                  <c:v>11</c:v>
                </c:pt>
                <c:pt idx="81">
                  <c:v>280</c:v>
                </c:pt>
                <c:pt idx="82">
                  <c:v>1700</c:v>
                </c:pt>
                <c:pt idx="83">
                  <c:v>4300</c:v>
                </c:pt>
                <c:pt idx="84">
                  <c:v>3500</c:v>
                </c:pt>
                <c:pt idx="85">
                  <c:v>40</c:v>
                </c:pt>
                <c:pt idx="86">
                  <c:v>5900</c:v>
                </c:pt>
                <c:pt idx="87">
                  <c:v>34</c:v>
                </c:pt>
                <c:pt idx="88">
                  <c:v>830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temporal'!$A$32:$A$120</c:f>
              <c:numCache>
                <c:formatCode>m/d/yyyy</c:formatCode>
                <c:ptCount val="89"/>
                <c:pt idx="0">
                  <c:v>36536</c:v>
                </c:pt>
                <c:pt idx="1">
                  <c:v>36606</c:v>
                </c:pt>
                <c:pt idx="2">
                  <c:v>36655</c:v>
                </c:pt>
                <c:pt idx="3">
                  <c:v>36718</c:v>
                </c:pt>
                <c:pt idx="4">
                  <c:v>36788</c:v>
                </c:pt>
                <c:pt idx="5">
                  <c:v>36850</c:v>
                </c:pt>
                <c:pt idx="6">
                  <c:v>36900</c:v>
                </c:pt>
                <c:pt idx="7">
                  <c:v>36963</c:v>
                </c:pt>
                <c:pt idx="8">
                  <c:v>37040</c:v>
                </c:pt>
                <c:pt idx="9">
                  <c:v>37082</c:v>
                </c:pt>
                <c:pt idx="10">
                  <c:v>37137</c:v>
                </c:pt>
                <c:pt idx="11">
                  <c:v>37200</c:v>
                </c:pt>
                <c:pt idx="12">
                  <c:v>37270</c:v>
                </c:pt>
                <c:pt idx="13">
                  <c:v>37326</c:v>
                </c:pt>
                <c:pt idx="14">
                  <c:v>37396</c:v>
                </c:pt>
                <c:pt idx="15">
                  <c:v>37468</c:v>
                </c:pt>
                <c:pt idx="16">
                  <c:v>37508</c:v>
                </c:pt>
                <c:pt idx="17">
                  <c:v>37578</c:v>
                </c:pt>
                <c:pt idx="18">
                  <c:v>37641</c:v>
                </c:pt>
                <c:pt idx="19">
                  <c:v>37689</c:v>
                </c:pt>
                <c:pt idx="20">
                  <c:v>37795</c:v>
                </c:pt>
                <c:pt idx="21">
                  <c:v>37823</c:v>
                </c:pt>
                <c:pt idx="22">
                  <c:v>37872</c:v>
                </c:pt>
                <c:pt idx="23">
                  <c:v>37942</c:v>
                </c:pt>
                <c:pt idx="24">
                  <c:v>37998</c:v>
                </c:pt>
                <c:pt idx="25">
                  <c:v>38061</c:v>
                </c:pt>
                <c:pt idx="26">
                  <c:v>38117</c:v>
                </c:pt>
                <c:pt idx="27">
                  <c:v>38194</c:v>
                </c:pt>
                <c:pt idx="28">
                  <c:v>38250</c:v>
                </c:pt>
                <c:pt idx="29">
                  <c:v>38302</c:v>
                </c:pt>
                <c:pt idx="30">
                  <c:v>38378</c:v>
                </c:pt>
                <c:pt idx="31">
                  <c:v>38425</c:v>
                </c:pt>
                <c:pt idx="32">
                  <c:v>38481</c:v>
                </c:pt>
                <c:pt idx="33">
                  <c:v>38538</c:v>
                </c:pt>
                <c:pt idx="34">
                  <c:v>38622</c:v>
                </c:pt>
                <c:pt idx="35">
                  <c:v>38677</c:v>
                </c:pt>
                <c:pt idx="36">
                  <c:v>38742</c:v>
                </c:pt>
                <c:pt idx="37">
                  <c:v>38789</c:v>
                </c:pt>
                <c:pt idx="38">
                  <c:v>38845</c:v>
                </c:pt>
                <c:pt idx="39">
                  <c:v>38910</c:v>
                </c:pt>
                <c:pt idx="40">
                  <c:v>38985</c:v>
                </c:pt>
                <c:pt idx="41">
                  <c:v>39043</c:v>
                </c:pt>
                <c:pt idx="42">
                  <c:v>39104</c:v>
                </c:pt>
                <c:pt idx="43">
                  <c:v>39153</c:v>
                </c:pt>
                <c:pt idx="44">
                  <c:v>39209</c:v>
                </c:pt>
                <c:pt idx="45">
                  <c:v>39266</c:v>
                </c:pt>
                <c:pt idx="46">
                  <c:v>39350</c:v>
                </c:pt>
                <c:pt idx="47">
                  <c:v>39407</c:v>
                </c:pt>
                <c:pt idx="48">
                  <c:v>39468</c:v>
                </c:pt>
                <c:pt idx="49">
                  <c:v>39517</c:v>
                </c:pt>
                <c:pt idx="50">
                  <c:v>39573</c:v>
                </c:pt>
                <c:pt idx="51">
                  <c:v>39714</c:v>
                </c:pt>
                <c:pt idx="52">
                  <c:v>39763</c:v>
                </c:pt>
                <c:pt idx="53">
                  <c:v>39839</c:v>
                </c:pt>
                <c:pt idx="54">
                  <c:v>39882</c:v>
                </c:pt>
                <c:pt idx="55">
                  <c:v>39938</c:v>
                </c:pt>
                <c:pt idx="56">
                  <c:v>39995</c:v>
                </c:pt>
                <c:pt idx="57">
                  <c:v>40071</c:v>
                </c:pt>
                <c:pt idx="58">
                  <c:v>40147</c:v>
                </c:pt>
                <c:pt idx="59">
                  <c:v>40203</c:v>
                </c:pt>
                <c:pt idx="60">
                  <c:v>40246</c:v>
                </c:pt>
                <c:pt idx="61">
                  <c:v>40315</c:v>
                </c:pt>
                <c:pt idx="62">
                  <c:v>40386</c:v>
                </c:pt>
                <c:pt idx="63">
                  <c:v>40422</c:v>
                </c:pt>
                <c:pt idx="64">
                  <c:v>40511</c:v>
                </c:pt>
                <c:pt idx="65">
                  <c:v>40574</c:v>
                </c:pt>
                <c:pt idx="66">
                  <c:v>40616</c:v>
                </c:pt>
                <c:pt idx="67">
                  <c:v>40665</c:v>
                </c:pt>
                <c:pt idx="68">
                  <c:v>40735</c:v>
                </c:pt>
                <c:pt idx="69">
                  <c:v>40812</c:v>
                </c:pt>
                <c:pt idx="70">
                  <c:v>40875</c:v>
                </c:pt>
                <c:pt idx="71">
                  <c:v>40918</c:v>
                </c:pt>
                <c:pt idx="72">
                  <c:v>40987</c:v>
                </c:pt>
                <c:pt idx="73">
                  <c:v>41031</c:v>
                </c:pt>
                <c:pt idx="74">
                  <c:v>41100</c:v>
                </c:pt>
                <c:pt idx="75">
                  <c:v>41169</c:v>
                </c:pt>
                <c:pt idx="76">
                  <c:v>41225</c:v>
                </c:pt>
                <c:pt idx="77">
                  <c:v>41295</c:v>
                </c:pt>
                <c:pt idx="78">
                  <c:v>41358</c:v>
                </c:pt>
                <c:pt idx="79">
                  <c:v>41407</c:v>
                </c:pt>
                <c:pt idx="80">
                  <c:v>41484</c:v>
                </c:pt>
                <c:pt idx="81">
                  <c:v>41535</c:v>
                </c:pt>
                <c:pt idx="82">
                  <c:v>41582</c:v>
                </c:pt>
                <c:pt idx="83">
                  <c:v>41667</c:v>
                </c:pt>
                <c:pt idx="84">
                  <c:v>41709</c:v>
                </c:pt>
                <c:pt idx="85">
                  <c:v>41779</c:v>
                </c:pt>
                <c:pt idx="86">
                  <c:v>41827</c:v>
                </c:pt>
                <c:pt idx="87">
                  <c:v>41892</c:v>
                </c:pt>
                <c:pt idx="88">
                  <c:v>41947</c:v>
                </c:pt>
              </c:numCache>
            </c:numRef>
          </c:cat>
          <c:val>
            <c:numRef>
              <c:f>'Evolução temporal'!$C$32:$C$102</c:f>
              <c:numCache>
                <c:formatCode>General</c:formatCode>
                <c:ptCount val="71"/>
                <c:pt idx="0">
                  <c:v>3000</c:v>
                </c:pt>
                <c:pt idx="1">
                  <c:v>5000</c:v>
                </c:pt>
                <c:pt idx="2">
                  <c:v>1700</c:v>
                </c:pt>
                <c:pt idx="3">
                  <c:v>330</c:v>
                </c:pt>
                <c:pt idx="4">
                  <c:v>3000</c:v>
                </c:pt>
                <c:pt idx="5">
                  <c:v>11000</c:v>
                </c:pt>
                <c:pt idx="6">
                  <c:v>5000</c:v>
                </c:pt>
                <c:pt idx="7">
                  <c:v>24000</c:v>
                </c:pt>
                <c:pt idx="8">
                  <c:v>1700</c:v>
                </c:pt>
                <c:pt idx="9">
                  <c:v>300</c:v>
                </c:pt>
                <c:pt idx="10">
                  <c:v>500</c:v>
                </c:pt>
                <c:pt idx="11">
                  <c:v>1300</c:v>
                </c:pt>
                <c:pt idx="12">
                  <c:v>28000</c:v>
                </c:pt>
                <c:pt idx="13">
                  <c:v>2300</c:v>
                </c:pt>
                <c:pt idx="14">
                  <c:v>30000</c:v>
                </c:pt>
                <c:pt idx="15">
                  <c:v>22</c:v>
                </c:pt>
                <c:pt idx="16">
                  <c:v>1700</c:v>
                </c:pt>
                <c:pt idx="17">
                  <c:v>500</c:v>
                </c:pt>
                <c:pt idx="18">
                  <c:v>2300</c:v>
                </c:pt>
                <c:pt idx="19">
                  <c:v>13000</c:v>
                </c:pt>
                <c:pt idx="20">
                  <c:v>2200</c:v>
                </c:pt>
                <c:pt idx="21">
                  <c:v>500</c:v>
                </c:pt>
                <c:pt idx="22">
                  <c:v>790</c:v>
                </c:pt>
                <c:pt idx="23">
                  <c:v>7900</c:v>
                </c:pt>
                <c:pt idx="24">
                  <c:v>7900</c:v>
                </c:pt>
                <c:pt idx="25">
                  <c:v>17000</c:v>
                </c:pt>
                <c:pt idx="26">
                  <c:v>46000</c:v>
                </c:pt>
                <c:pt idx="27">
                  <c:v>230</c:v>
                </c:pt>
                <c:pt idx="28">
                  <c:v>7900</c:v>
                </c:pt>
                <c:pt idx="29">
                  <c:v>39000</c:v>
                </c:pt>
                <c:pt idx="30">
                  <c:v>70000</c:v>
                </c:pt>
                <c:pt idx="31">
                  <c:v>23000</c:v>
                </c:pt>
                <c:pt idx="32">
                  <c:v>490</c:v>
                </c:pt>
                <c:pt idx="33">
                  <c:v>220</c:v>
                </c:pt>
                <c:pt idx="34">
                  <c:v>68</c:v>
                </c:pt>
                <c:pt idx="35">
                  <c:v>790</c:v>
                </c:pt>
                <c:pt idx="36">
                  <c:v>79</c:v>
                </c:pt>
                <c:pt idx="37">
                  <c:v>4900</c:v>
                </c:pt>
                <c:pt idx="38">
                  <c:v>1300</c:v>
                </c:pt>
                <c:pt idx="39">
                  <c:v>4600</c:v>
                </c:pt>
                <c:pt idx="40">
                  <c:v>33</c:v>
                </c:pt>
                <c:pt idx="41">
                  <c:v>2300</c:v>
                </c:pt>
                <c:pt idx="42">
                  <c:v>7800</c:v>
                </c:pt>
                <c:pt idx="43">
                  <c:v>2400</c:v>
                </c:pt>
                <c:pt idx="44">
                  <c:v>170</c:v>
                </c:pt>
                <c:pt idx="45">
                  <c:v>93</c:v>
                </c:pt>
                <c:pt idx="46">
                  <c:v>79</c:v>
                </c:pt>
                <c:pt idx="47">
                  <c:v>3500</c:v>
                </c:pt>
                <c:pt idx="48">
                  <c:v>33000</c:v>
                </c:pt>
                <c:pt idx="49">
                  <c:v>7900</c:v>
                </c:pt>
                <c:pt idx="50">
                  <c:v>17000</c:v>
                </c:pt>
                <c:pt idx="51">
                  <c:v>20</c:v>
                </c:pt>
                <c:pt idx="52">
                  <c:v>80</c:v>
                </c:pt>
                <c:pt idx="53">
                  <c:v>20000</c:v>
                </c:pt>
                <c:pt idx="54">
                  <c:v>68000</c:v>
                </c:pt>
                <c:pt idx="55">
                  <c:v>800</c:v>
                </c:pt>
                <c:pt idx="56">
                  <c:v>340</c:v>
                </c:pt>
                <c:pt idx="57">
                  <c:v>217</c:v>
                </c:pt>
                <c:pt idx="58">
                  <c:v>20000</c:v>
                </c:pt>
                <c:pt idx="59">
                  <c:v>33000</c:v>
                </c:pt>
                <c:pt idx="60">
                  <c:v>17000</c:v>
                </c:pt>
                <c:pt idx="61">
                  <c:v>400</c:v>
                </c:pt>
                <c:pt idx="62">
                  <c:v>320</c:v>
                </c:pt>
                <c:pt idx="63">
                  <c:v>200</c:v>
                </c:pt>
                <c:pt idx="64">
                  <c:v>880</c:v>
                </c:pt>
                <c:pt idx="65">
                  <c:v>14000</c:v>
                </c:pt>
                <c:pt idx="66">
                  <c:v>12000</c:v>
                </c:pt>
                <c:pt idx="67">
                  <c:v>667</c:v>
                </c:pt>
                <c:pt idx="68">
                  <c:v>42</c:v>
                </c:pt>
                <c:pt idx="69">
                  <c:v>733</c:v>
                </c:pt>
                <c:pt idx="70">
                  <c:v>2400</c:v>
                </c:pt>
              </c:numCache>
            </c:numRef>
          </c:val>
        </c:ser>
        <c:marker val="1"/>
        <c:axId val="118549888"/>
        <c:axId val="118572160"/>
      </c:lineChart>
      <c:dateAx>
        <c:axId val="118549888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72160"/>
        <c:crossesAt val="10"/>
        <c:auto val="1"/>
        <c:lblOffset val="100"/>
        <c:baseTimeUnit val="months"/>
        <c:majorUnit val="6"/>
        <c:majorTimeUnit val="months"/>
      </c:dateAx>
      <c:valAx>
        <c:axId val="118572160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i="1"/>
                  <a:t>E. coli </a:t>
                </a:r>
                <a:r>
                  <a:rPr lang="pt-BR"/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49888"/>
        <c:crosses val="autoZero"/>
        <c:crossBetween val="between"/>
        <c:majorUnit val="1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4530669083890053"/>
          <c:y val="0.34666104350978544"/>
          <c:w val="0.13756868810233253"/>
          <c:h val="0.33958434442956648"/>
        </c:manualLayout>
      </c:layout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32875215010656306"/>
          <c:y val="4.485226928333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91426071741039"/>
          <c:y val="0.18727738370738073"/>
          <c:w val="0.8445301837270337"/>
          <c:h val="0.6550619099068605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Atendimento E. coli'!$F$10:$F$24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Atendimento E. coli'!$I$10:$I$24</c:f>
              <c:numCache>
                <c:formatCode>0</c:formatCode>
                <c:ptCount val="15"/>
                <c:pt idx="0">
                  <c:v>16.666666666666664</c:v>
                </c:pt>
                <c:pt idx="1">
                  <c:v>33.333333333333329</c:v>
                </c:pt>
                <c:pt idx="2">
                  <c:v>33.333333333333329</c:v>
                </c:pt>
                <c:pt idx="3">
                  <c:v>33.333333333333329</c:v>
                </c:pt>
                <c:pt idx="4">
                  <c:v>16.666666666666664</c:v>
                </c:pt>
                <c:pt idx="5">
                  <c:v>66.666666666666657</c:v>
                </c:pt>
                <c:pt idx="6">
                  <c:v>33.333333333333329</c:v>
                </c:pt>
                <c:pt idx="7">
                  <c:v>50</c:v>
                </c:pt>
                <c:pt idx="8">
                  <c:v>40</c:v>
                </c:pt>
                <c:pt idx="9">
                  <c:v>50</c:v>
                </c:pt>
                <c:pt idx="10">
                  <c:v>66.666666666666657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33.333333333333329</c:v>
                </c:pt>
              </c:numCache>
            </c:numRef>
          </c:val>
        </c:ser>
        <c:gapWidth val="219"/>
        <c:overlap val="-27"/>
        <c:axId val="118581504"/>
        <c:axId val="117899264"/>
      </c:barChart>
      <c:catAx>
        <c:axId val="1185815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7899264"/>
        <c:crosses val="autoZero"/>
        <c:auto val="1"/>
        <c:lblAlgn val="ctr"/>
        <c:lblOffset val="100"/>
      </c:catAx>
      <c:valAx>
        <c:axId val="11789926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9062894917"/>
            </c:manualLayout>
          </c:layout>
          <c:spPr>
            <a:noFill/>
            <a:ln w="25400">
              <a:noFill/>
            </a:ln>
          </c:spPr>
        </c:title>
        <c:numFmt formatCode="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581504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Curva de Permanência - Clorofila-a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3353361318801"/>
          <c:y val="0.11495911697236499"/>
          <c:w val="0.66683933266674145"/>
          <c:h val="0.76304195508573303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1.0000000000000005E-2</c:v>
                </c:pt>
                <c:pt idx="2">
                  <c:v>0.1</c:v>
                </c:pt>
                <c:pt idx="3">
                  <c:v>0.60000000000000031</c:v>
                </c:pt>
                <c:pt idx="4">
                  <c:v>0.8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1.07</c:v>
                </c:pt>
                <c:pt idx="9">
                  <c:v>1.1499999999999992</c:v>
                </c:pt>
                <c:pt idx="10">
                  <c:v>1.34</c:v>
                </c:pt>
                <c:pt idx="11">
                  <c:v>1.78</c:v>
                </c:pt>
                <c:pt idx="12">
                  <c:v>1.78</c:v>
                </c:pt>
                <c:pt idx="13">
                  <c:v>3.12</c:v>
                </c:pt>
                <c:pt idx="14">
                  <c:v>3.4</c:v>
                </c:pt>
                <c:pt idx="15">
                  <c:v>10.3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Permanência'!$J$2:$J$17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</c:numCache>
            </c:numRef>
          </c:yVal>
        </c:ser>
        <c:axId val="110640512"/>
        <c:axId val="110654976"/>
      </c:scatterChart>
      <c:valAx>
        <c:axId val="11064051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Porcentagem de</a:t>
                </a:r>
                <a:r>
                  <a:rPr lang="pt-BR" baseline="0"/>
                  <a:t> tempo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22676600748065034"/>
              <c:y val="0.9375937736919398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654976"/>
        <c:crosses val="autoZero"/>
        <c:crossBetween val="midCat"/>
        <c:majorUnit val="0.1"/>
      </c:valAx>
      <c:valAx>
        <c:axId val="110654976"/>
        <c:scaling>
          <c:orientation val="minMax"/>
          <c:max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Clorofila a (ug/L)</a:t>
                </a:r>
              </a:p>
            </c:rich>
          </c:tx>
          <c:layout>
            <c:manualLayout>
              <c:xMode val="edge"/>
              <c:yMode val="edge"/>
              <c:x val="3.468247581600814E-2"/>
              <c:y val="0.37441819772528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640512"/>
        <c:crosses val="autoZero"/>
        <c:crossBetween val="midCat"/>
      </c:valAx>
      <c:spPr>
        <a:noFill/>
        <a:ln w="19050">
          <a:solidFill>
            <a:sysClr val="window" lastClr="FFFFFF">
              <a:lumMod val="85000"/>
            </a:sysClr>
          </a:solidFill>
        </a:ln>
      </c:spPr>
    </c:plotArea>
    <c:legend>
      <c:legendPos val="r"/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10316340078788"/>
          <c:y val="0.1161082143820205"/>
          <c:w val="0.66620808070505833"/>
          <c:h val="0.76317535906424461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5.0000000000000027E-3</c:v>
                </c:pt>
                <c:pt idx="1">
                  <c:v>2.0000000000000011E-2</c:v>
                </c:pt>
                <c:pt idx="2">
                  <c:v>2.0000000000000011E-2</c:v>
                </c:pt>
                <c:pt idx="3">
                  <c:v>2.0000000000000011E-2</c:v>
                </c:pt>
                <c:pt idx="4">
                  <c:v>2.0000000000000011E-2</c:v>
                </c:pt>
                <c:pt idx="5">
                  <c:v>2.0000000000000011E-2</c:v>
                </c:pt>
                <c:pt idx="6">
                  <c:v>2.0000000000000011E-2</c:v>
                </c:pt>
                <c:pt idx="7">
                  <c:v>3.0000000000000002E-2</c:v>
                </c:pt>
                <c:pt idx="8">
                  <c:v>3.2000000000000021E-2</c:v>
                </c:pt>
                <c:pt idx="9">
                  <c:v>4.2000000000000023E-2</c:v>
                </c:pt>
                <c:pt idx="10">
                  <c:v>4.3999999999999997E-2</c:v>
                </c:pt>
                <c:pt idx="11">
                  <c:v>5.3999999999999999E-2</c:v>
                </c:pt>
                <c:pt idx="12">
                  <c:v>5.9000000000000018E-2</c:v>
                </c:pt>
                <c:pt idx="13">
                  <c:v>5.9000000000000018E-2</c:v>
                </c:pt>
                <c:pt idx="14">
                  <c:v>6.5000000000000002E-2</c:v>
                </c:pt>
                <c:pt idx="15">
                  <c:v>6.8000000000000019E-2</c:v>
                </c:pt>
                <c:pt idx="16">
                  <c:v>7.1999999999999995E-2</c:v>
                </c:pt>
                <c:pt idx="17">
                  <c:v>9.1000000000000025E-2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0.10600000000000002</c:v>
                </c:pt>
                <c:pt idx="24">
                  <c:v>0.11</c:v>
                </c:pt>
                <c:pt idx="25">
                  <c:v>0.11</c:v>
                </c:pt>
                <c:pt idx="26">
                  <c:v>0.114</c:v>
                </c:pt>
                <c:pt idx="27">
                  <c:v>0.11700000000000002</c:v>
                </c:pt>
                <c:pt idx="28">
                  <c:v>0.13</c:v>
                </c:pt>
                <c:pt idx="29">
                  <c:v>0.13300000000000001</c:v>
                </c:pt>
                <c:pt idx="30">
                  <c:v>0.13400000000000001</c:v>
                </c:pt>
                <c:pt idx="31">
                  <c:v>0.14100000000000001</c:v>
                </c:pt>
                <c:pt idx="32">
                  <c:v>0.14400000000000004</c:v>
                </c:pt>
                <c:pt idx="33">
                  <c:v>0.14800000000000008</c:v>
                </c:pt>
                <c:pt idx="34">
                  <c:v>0.15800000000000008</c:v>
                </c:pt>
                <c:pt idx="35">
                  <c:v>0.17300000000000001</c:v>
                </c:pt>
                <c:pt idx="36">
                  <c:v>0.17600000000000007</c:v>
                </c:pt>
                <c:pt idx="37">
                  <c:v>0.18500000000000008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0.2</c:v>
                </c:pt>
                <c:pt idx="46">
                  <c:v>0.2</c:v>
                </c:pt>
                <c:pt idx="47">
                  <c:v>0.2</c:v>
                </c:pt>
                <c:pt idx="48">
                  <c:v>0.21100000000000008</c:v>
                </c:pt>
                <c:pt idx="49">
                  <c:v>0.221</c:v>
                </c:pt>
                <c:pt idx="50">
                  <c:v>0.23200000000000001</c:v>
                </c:pt>
                <c:pt idx="51">
                  <c:v>0.26600000000000001</c:v>
                </c:pt>
                <c:pt idx="52">
                  <c:v>0.30000000000000016</c:v>
                </c:pt>
                <c:pt idx="53">
                  <c:v>0.30000000000000016</c:v>
                </c:pt>
                <c:pt idx="54">
                  <c:v>0.30000000000000016</c:v>
                </c:pt>
                <c:pt idx="55">
                  <c:v>0.30000000000000016</c:v>
                </c:pt>
                <c:pt idx="56">
                  <c:v>0.30000000000000016</c:v>
                </c:pt>
                <c:pt idx="57">
                  <c:v>0.30000000000000016</c:v>
                </c:pt>
                <c:pt idx="58">
                  <c:v>0.30000000000000016</c:v>
                </c:pt>
                <c:pt idx="59">
                  <c:v>0.30000000000000016</c:v>
                </c:pt>
                <c:pt idx="60">
                  <c:v>0.30000000000000016</c:v>
                </c:pt>
                <c:pt idx="61">
                  <c:v>0.30000000000000016</c:v>
                </c:pt>
                <c:pt idx="62">
                  <c:v>0.30000000000000016</c:v>
                </c:pt>
                <c:pt idx="63">
                  <c:v>0.30000000000000016</c:v>
                </c:pt>
                <c:pt idx="64">
                  <c:v>0.30000000000000016</c:v>
                </c:pt>
                <c:pt idx="65">
                  <c:v>0.30000000000000016</c:v>
                </c:pt>
                <c:pt idx="66">
                  <c:v>0.30000000000000016</c:v>
                </c:pt>
                <c:pt idx="67">
                  <c:v>0.33400000000000024</c:v>
                </c:pt>
                <c:pt idx="68">
                  <c:v>0.37000000000000016</c:v>
                </c:pt>
                <c:pt idx="69">
                  <c:v>0.4</c:v>
                </c:pt>
                <c:pt idx="70">
                  <c:v>0.4</c:v>
                </c:pt>
                <c:pt idx="71">
                  <c:v>0.4</c:v>
                </c:pt>
                <c:pt idx="72">
                  <c:v>0.41400000000000015</c:v>
                </c:pt>
                <c:pt idx="73">
                  <c:v>0.5</c:v>
                </c:pt>
                <c:pt idx="74">
                  <c:v>0.5</c:v>
                </c:pt>
                <c:pt idx="75">
                  <c:v>0.53600000000000003</c:v>
                </c:pt>
                <c:pt idx="76">
                  <c:v>0.60000000000000031</c:v>
                </c:pt>
                <c:pt idx="77">
                  <c:v>0.60000000000000031</c:v>
                </c:pt>
                <c:pt idx="78">
                  <c:v>0.60000000000000031</c:v>
                </c:pt>
                <c:pt idx="79">
                  <c:v>0.68899999999999995</c:v>
                </c:pt>
                <c:pt idx="80">
                  <c:v>0.70000000000000029</c:v>
                </c:pt>
                <c:pt idx="81">
                  <c:v>0.70000000000000029</c:v>
                </c:pt>
                <c:pt idx="82">
                  <c:v>0.70000000000000029</c:v>
                </c:pt>
                <c:pt idx="83">
                  <c:v>0.70000000000000029</c:v>
                </c:pt>
                <c:pt idx="84">
                  <c:v>0.77800000000000036</c:v>
                </c:pt>
                <c:pt idx="85">
                  <c:v>0.9</c:v>
                </c:pt>
                <c:pt idx="86">
                  <c:v>1</c:v>
                </c:pt>
                <c:pt idx="87">
                  <c:v>1</c:v>
                </c:pt>
                <c:pt idx="88">
                  <c:v>1.01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  <c:pt idx="72">
                  <c:v>0.1</c:v>
                </c:pt>
                <c:pt idx="73">
                  <c:v>0.1</c:v>
                </c:pt>
                <c:pt idx="74">
                  <c:v>0.1</c:v>
                </c:pt>
                <c:pt idx="75">
                  <c:v>0.1</c:v>
                </c:pt>
                <c:pt idx="76">
                  <c:v>0.1</c:v>
                </c:pt>
                <c:pt idx="77">
                  <c:v>0.1</c:v>
                </c:pt>
                <c:pt idx="78">
                  <c:v>0.1</c:v>
                </c:pt>
                <c:pt idx="79">
                  <c:v>0.1</c:v>
                </c:pt>
                <c:pt idx="80">
                  <c:v>0.1</c:v>
                </c:pt>
                <c:pt idx="81">
                  <c:v>0.1</c:v>
                </c:pt>
                <c:pt idx="82">
                  <c:v>0.1</c:v>
                </c:pt>
                <c:pt idx="83">
                  <c:v>0.1</c:v>
                </c:pt>
                <c:pt idx="84">
                  <c:v>0.1</c:v>
                </c:pt>
                <c:pt idx="85">
                  <c:v>0.1</c:v>
                </c:pt>
                <c:pt idx="86">
                  <c:v>0.1</c:v>
                </c:pt>
                <c:pt idx="87">
                  <c:v>0.1</c:v>
                </c:pt>
                <c:pt idx="88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  <c:pt idx="45">
                  <c:v>0.15000000000000008</c:v>
                </c:pt>
                <c:pt idx="46">
                  <c:v>0.15000000000000008</c:v>
                </c:pt>
                <c:pt idx="47">
                  <c:v>0.15000000000000008</c:v>
                </c:pt>
                <c:pt idx="48">
                  <c:v>0.15000000000000008</c:v>
                </c:pt>
                <c:pt idx="49">
                  <c:v>0.15000000000000008</c:v>
                </c:pt>
                <c:pt idx="50">
                  <c:v>0.15000000000000008</c:v>
                </c:pt>
                <c:pt idx="51">
                  <c:v>0.15000000000000008</c:v>
                </c:pt>
                <c:pt idx="52">
                  <c:v>0.15000000000000008</c:v>
                </c:pt>
                <c:pt idx="53">
                  <c:v>0.15000000000000008</c:v>
                </c:pt>
                <c:pt idx="54">
                  <c:v>0.15000000000000008</c:v>
                </c:pt>
                <c:pt idx="55">
                  <c:v>0.15000000000000008</c:v>
                </c:pt>
                <c:pt idx="56">
                  <c:v>0.15000000000000008</c:v>
                </c:pt>
                <c:pt idx="57">
                  <c:v>0.15000000000000008</c:v>
                </c:pt>
                <c:pt idx="58">
                  <c:v>0.15000000000000008</c:v>
                </c:pt>
                <c:pt idx="59">
                  <c:v>0.15000000000000008</c:v>
                </c:pt>
                <c:pt idx="60">
                  <c:v>0.15000000000000008</c:v>
                </c:pt>
                <c:pt idx="61">
                  <c:v>0.15000000000000008</c:v>
                </c:pt>
                <c:pt idx="62">
                  <c:v>0.15000000000000008</c:v>
                </c:pt>
                <c:pt idx="63">
                  <c:v>0.15000000000000008</c:v>
                </c:pt>
                <c:pt idx="64">
                  <c:v>0.15000000000000008</c:v>
                </c:pt>
                <c:pt idx="65">
                  <c:v>0.15000000000000008</c:v>
                </c:pt>
                <c:pt idx="66">
                  <c:v>0.15000000000000008</c:v>
                </c:pt>
                <c:pt idx="67">
                  <c:v>0.15000000000000008</c:v>
                </c:pt>
                <c:pt idx="68">
                  <c:v>0.15000000000000008</c:v>
                </c:pt>
                <c:pt idx="69">
                  <c:v>0.15000000000000008</c:v>
                </c:pt>
                <c:pt idx="70">
                  <c:v>0.15000000000000008</c:v>
                </c:pt>
                <c:pt idx="71">
                  <c:v>0.15000000000000008</c:v>
                </c:pt>
                <c:pt idx="72">
                  <c:v>0.15000000000000008</c:v>
                </c:pt>
                <c:pt idx="73">
                  <c:v>0.15000000000000008</c:v>
                </c:pt>
                <c:pt idx="74">
                  <c:v>0.15000000000000008</c:v>
                </c:pt>
                <c:pt idx="75">
                  <c:v>0.15000000000000008</c:v>
                </c:pt>
                <c:pt idx="76">
                  <c:v>0.15000000000000008</c:v>
                </c:pt>
                <c:pt idx="77">
                  <c:v>0.15000000000000008</c:v>
                </c:pt>
                <c:pt idx="78">
                  <c:v>0.15000000000000008</c:v>
                </c:pt>
                <c:pt idx="79">
                  <c:v>0.15000000000000008</c:v>
                </c:pt>
                <c:pt idx="80">
                  <c:v>0.15000000000000008</c:v>
                </c:pt>
                <c:pt idx="81">
                  <c:v>0.15000000000000008</c:v>
                </c:pt>
                <c:pt idx="82">
                  <c:v>0.15000000000000008</c:v>
                </c:pt>
                <c:pt idx="83">
                  <c:v>0.15000000000000008</c:v>
                </c:pt>
                <c:pt idx="84">
                  <c:v>0.15000000000000008</c:v>
                </c:pt>
                <c:pt idx="85">
                  <c:v>0.15000000000000008</c:v>
                </c:pt>
                <c:pt idx="86">
                  <c:v>0.15000000000000008</c:v>
                </c:pt>
                <c:pt idx="87">
                  <c:v>0.15000000000000008</c:v>
                </c:pt>
                <c:pt idx="88">
                  <c:v>0.15000000000000008</c:v>
                </c:pt>
              </c:numCache>
            </c:numRef>
          </c:yVal>
        </c:ser>
        <c:axId val="118713728"/>
        <c:axId val="118728192"/>
      </c:scatterChart>
      <c:valAx>
        <c:axId val="11871372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728192"/>
        <c:crosses val="autoZero"/>
        <c:crossBetween val="midCat"/>
      </c:valAx>
      <c:valAx>
        <c:axId val="118728192"/>
        <c:scaling>
          <c:orientation val="minMax"/>
          <c:max val="1.100000000000000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713728"/>
        <c:crosses val="autoZero"/>
        <c:crossBetween val="midCat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765937664485433"/>
          <c:y val="0.30475232413698594"/>
          <c:w val="0.16499282411243932"/>
          <c:h val="0.2329123989337484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Temporal'!$A$32:$A$120</c:f>
              <c:numCache>
                <c:formatCode>m/d/yyyy</c:formatCode>
                <c:ptCount val="89"/>
                <c:pt idx="0">
                  <c:v>36536</c:v>
                </c:pt>
                <c:pt idx="1">
                  <c:v>36606</c:v>
                </c:pt>
                <c:pt idx="2">
                  <c:v>36655</c:v>
                </c:pt>
                <c:pt idx="3">
                  <c:v>36718</c:v>
                </c:pt>
                <c:pt idx="4">
                  <c:v>36788</c:v>
                </c:pt>
                <c:pt idx="5">
                  <c:v>36850</c:v>
                </c:pt>
                <c:pt idx="6">
                  <c:v>36900</c:v>
                </c:pt>
                <c:pt idx="7">
                  <c:v>36963</c:v>
                </c:pt>
                <c:pt idx="8">
                  <c:v>37040</c:v>
                </c:pt>
                <c:pt idx="9">
                  <c:v>37082</c:v>
                </c:pt>
                <c:pt idx="10">
                  <c:v>37137</c:v>
                </c:pt>
                <c:pt idx="11">
                  <c:v>37200</c:v>
                </c:pt>
                <c:pt idx="12">
                  <c:v>37270</c:v>
                </c:pt>
                <c:pt idx="13">
                  <c:v>37326</c:v>
                </c:pt>
                <c:pt idx="14">
                  <c:v>37396</c:v>
                </c:pt>
                <c:pt idx="15">
                  <c:v>37468</c:v>
                </c:pt>
                <c:pt idx="16">
                  <c:v>37508</c:v>
                </c:pt>
                <c:pt idx="17">
                  <c:v>37578</c:v>
                </c:pt>
                <c:pt idx="18">
                  <c:v>37641</c:v>
                </c:pt>
                <c:pt idx="19">
                  <c:v>37689</c:v>
                </c:pt>
                <c:pt idx="20">
                  <c:v>37795</c:v>
                </c:pt>
                <c:pt idx="21">
                  <c:v>37823</c:v>
                </c:pt>
                <c:pt idx="22">
                  <c:v>37872</c:v>
                </c:pt>
                <c:pt idx="23">
                  <c:v>37942</c:v>
                </c:pt>
                <c:pt idx="24">
                  <c:v>37998</c:v>
                </c:pt>
                <c:pt idx="25">
                  <c:v>38061</c:v>
                </c:pt>
                <c:pt idx="26">
                  <c:v>38117</c:v>
                </c:pt>
                <c:pt idx="27">
                  <c:v>38194</c:v>
                </c:pt>
                <c:pt idx="28">
                  <c:v>38250</c:v>
                </c:pt>
                <c:pt idx="29">
                  <c:v>38302</c:v>
                </c:pt>
                <c:pt idx="30">
                  <c:v>38378</c:v>
                </c:pt>
                <c:pt idx="31">
                  <c:v>38425</c:v>
                </c:pt>
                <c:pt idx="32">
                  <c:v>38481</c:v>
                </c:pt>
                <c:pt idx="33">
                  <c:v>38538</c:v>
                </c:pt>
                <c:pt idx="34">
                  <c:v>38622</c:v>
                </c:pt>
                <c:pt idx="35">
                  <c:v>38677</c:v>
                </c:pt>
                <c:pt idx="36">
                  <c:v>38742</c:v>
                </c:pt>
                <c:pt idx="37">
                  <c:v>38789</c:v>
                </c:pt>
                <c:pt idx="38">
                  <c:v>38845</c:v>
                </c:pt>
                <c:pt idx="39">
                  <c:v>38910</c:v>
                </c:pt>
                <c:pt idx="40">
                  <c:v>38985</c:v>
                </c:pt>
                <c:pt idx="41">
                  <c:v>39043</c:v>
                </c:pt>
                <c:pt idx="42">
                  <c:v>39104</c:v>
                </c:pt>
                <c:pt idx="43">
                  <c:v>39153</c:v>
                </c:pt>
                <c:pt idx="44">
                  <c:v>39209</c:v>
                </c:pt>
                <c:pt idx="45">
                  <c:v>39266</c:v>
                </c:pt>
                <c:pt idx="46">
                  <c:v>39350</c:v>
                </c:pt>
                <c:pt idx="47">
                  <c:v>39407</c:v>
                </c:pt>
                <c:pt idx="48">
                  <c:v>39468</c:v>
                </c:pt>
                <c:pt idx="49">
                  <c:v>39517</c:v>
                </c:pt>
                <c:pt idx="50">
                  <c:v>39573</c:v>
                </c:pt>
                <c:pt idx="51">
                  <c:v>39714</c:v>
                </c:pt>
                <c:pt idx="52">
                  <c:v>39763</c:v>
                </c:pt>
                <c:pt idx="53">
                  <c:v>39839</c:v>
                </c:pt>
                <c:pt idx="54">
                  <c:v>39882</c:v>
                </c:pt>
                <c:pt idx="55">
                  <c:v>39938</c:v>
                </c:pt>
                <c:pt idx="56">
                  <c:v>39995</c:v>
                </c:pt>
                <c:pt idx="57">
                  <c:v>40071</c:v>
                </c:pt>
                <c:pt idx="58">
                  <c:v>40147</c:v>
                </c:pt>
                <c:pt idx="59">
                  <c:v>40203</c:v>
                </c:pt>
                <c:pt idx="60">
                  <c:v>40246</c:v>
                </c:pt>
                <c:pt idx="61">
                  <c:v>40315</c:v>
                </c:pt>
                <c:pt idx="62">
                  <c:v>40386</c:v>
                </c:pt>
                <c:pt idx="63">
                  <c:v>40422</c:v>
                </c:pt>
                <c:pt idx="64">
                  <c:v>40511</c:v>
                </c:pt>
                <c:pt idx="65">
                  <c:v>40574</c:v>
                </c:pt>
                <c:pt idx="66">
                  <c:v>40616</c:v>
                </c:pt>
                <c:pt idx="67">
                  <c:v>40665</c:v>
                </c:pt>
                <c:pt idx="68">
                  <c:v>40735</c:v>
                </c:pt>
                <c:pt idx="69">
                  <c:v>40812</c:v>
                </c:pt>
                <c:pt idx="70">
                  <c:v>40875</c:v>
                </c:pt>
                <c:pt idx="71">
                  <c:v>40918</c:v>
                </c:pt>
                <c:pt idx="72">
                  <c:v>40987</c:v>
                </c:pt>
                <c:pt idx="73">
                  <c:v>41031</c:v>
                </c:pt>
                <c:pt idx="74">
                  <c:v>41100</c:v>
                </c:pt>
                <c:pt idx="75">
                  <c:v>41169</c:v>
                </c:pt>
                <c:pt idx="76">
                  <c:v>41225</c:v>
                </c:pt>
                <c:pt idx="77">
                  <c:v>41295</c:v>
                </c:pt>
                <c:pt idx="78">
                  <c:v>41358</c:v>
                </c:pt>
                <c:pt idx="79">
                  <c:v>41407</c:v>
                </c:pt>
                <c:pt idx="80">
                  <c:v>41484</c:v>
                </c:pt>
                <c:pt idx="81">
                  <c:v>41535</c:v>
                </c:pt>
                <c:pt idx="82">
                  <c:v>41582</c:v>
                </c:pt>
                <c:pt idx="83">
                  <c:v>41667</c:v>
                </c:pt>
                <c:pt idx="84">
                  <c:v>41709</c:v>
                </c:pt>
                <c:pt idx="85">
                  <c:v>41779</c:v>
                </c:pt>
                <c:pt idx="86">
                  <c:v>41827</c:v>
                </c:pt>
                <c:pt idx="87">
                  <c:v>41892</c:v>
                </c:pt>
                <c:pt idx="88">
                  <c:v>41947</c:v>
                </c:pt>
              </c:numCache>
            </c:numRef>
          </c:cat>
          <c:val>
            <c:numRef>
              <c:f>'Evolução Temporal'!$B$32:$B$120</c:f>
              <c:numCache>
                <c:formatCode>General</c:formatCode>
                <c:ptCount val="89"/>
                <c:pt idx="0">
                  <c:v>0.17600000000000007</c:v>
                </c:pt>
                <c:pt idx="1">
                  <c:v>0.13</c:v>
                </c:pt>
                <c:pt idx="2">
                  <c:v>4.3999999999999997E-2</c:v>
                </c:pt>
                <c:pt idx="3">
                  <c:v>9.1000000000000025E-2</c:v>
                </c:pt>
                <c:pt idx="4">
                  <c:v>0.13400000000000001</c:v>
                </c:pt>
                <c:pt idx="5">
                  <c:v>0.41400000000000015</c:v>
                </c:pt>
                <c:pt idx="6">
                  <c:v>0.14800000000000008</c:v>
                </c:pt>
                <c:pt idx="7">
                  <c:v>0.114</c:v>
                </c:pt>
                <c:pt idx="8">
                  <c:v>5.3999999999999999E-2</c:v>
                </c:pt>
                <c:pt idx="9">
                  <c:v>0.11</c:v>
                </c:pt>
                <c:pt idx="10">
                  <c:v>0.1</c:v>
                </c:pt>
                <c:pt idx="11">
                  <c:v>0.14100000000000001</c:v>
                </c:pt>
                <c:pt idx="12">
                  <c:v>2.0000000000000011E-2</c:v>
                </c:pt>
                <c:pt idx="13">
                  <c:v>0.21100000000000008</c:v>
                </c:pt>
                <c:pt idx="14">
                  <c:v>0.26600000000000001</c:v>
                </c:pt>
                <c:pt idx="15">
                  <c:v>0.15800000000000008</c:v>
                </c:pt>
                <c:pt idx="16">
                  <c:v>3.2000000000000021E-2</c:v>
                </c:pt>
                <c:pt idx="17">
                  <c:v>0.33400000000000024</c:v>
                </c:pt>
                <c:pt idx="18">
                  <c:v>0.53600000000000003</c:v>
                </c:pt>
                <c:pt idx="19">
                  <c:v>2.0000000000000011E-2</c:v>
                </c:pt>
                <c:pt idx="20">
                  <c:v>0.17300000000000001</c:v>
                </c:pt>
                <c:pt idx="21">
                  <c:v>0.221</c:v>
                </c:pt>
                <c:pt idx="22">
                  <c:v>0.68899999999999995</c:v>
                </c:pt>
                <c:pt idx="23">
                  <c:v>6.5000000000000002E-2</c:v>
                </c:pt>
                <c:pt idx="24">
                  <c:v>1.01</c:v>
                </c:pt>
                <c:pt idx="25">
                  <c:v>0.37000000000000016</c:v>
                </c:pt>
                <c:pt idx="26">
                  <c:v>2.0000000000000011E-2</c:v>
                </c:pt>
                <c:pt idx="27">
                  <c:v>0.77800000000000036</c:v>
                </c:pt>
                <c:pt idx="28">
                  <c:v>0.23200000000000001</c:v>
                </c:pt>
                <c:pt idx="29">
                  <c:v>1</c:v>
                </c:pt>
                <c:pt idx="30">
                  <c:v>0.70000000000000029</c:v>
                </c:pt>
                <c:pt idx="31">
                  <c:v>0.2</c:v>
                </c:pt>
                <c:pt idx="32">
                  <c:v>0.1</c:v>
                </c:pt>
                <c:pt idx="33">
                  <c:v>0.30000000000000016</c:v>
                </c:pt>
                <c:pt idx="34">
                  <c:v>0.1</c:v>
                </c:pt>
                <c:pt idx="35">
                  <c:v>0.30000000000000016</c:v>
                </c:pt>
                <c:pt idx="36">
                  <c:v>0.2</c:v>
                </c:pt>
                <c:pt idx="37">
                  <c:v>0.1</c:v>
                </c:pt>
                <c:pt idx="38">
                  <c:v>2.0000000000000011E-2</c:v>
                </c:pt>
                <c:pt idx="39">
                  <c:v>0.30000000000000016</c:v>
                </c:pt>
                <c:pt idx="40">
                  <c:v>0.2</c:v>
                </c:pt>
                <c:pt idx="41">
                  <c:v>0.60000000000000031</c:v>
                </c:pt>
                <c:pt idx="42">
                  <c:v>0.30000000000000016</c:v>
                </c:pt>
                <c:pt idx="43">
                  <c:v>0.2</c:v>
                </c:pt>
                <c:pt idx="44">
                  <c:v>0.30000000000000016</c:v>
                </c:pt>
                <c:pt idx="45">
                  <c:v>5.0000000000000027E-3</c:v>
                </c:pt>
                <c:pt idx="46">
                  <c:v>0.30000000000000016</c:v>
                </c:pt>
                <c:pt idx="47">
                  <c:v>0.30000000000000016</c:v>
                </c:pt>
                <c:pt idx="48">
                  <c:v>1</c:v>
                </c:pt>
                <c:pt idx="49">
                  <c:v>0.30000000000000016</c:v>
                </c:pt>
                <c:pt idx="50">
                  <c:v>0.30000000000000016</c:v>
                </c:pt>
                <c:pt idx="51">
                  <c:v>0.30000000000000016</c:v>
                </c:pt>
                <c:pt idx="52">
                  <c:v>0.60000000000000031</c:v>
                </c:pt>
                <c:pt idx="53">
                  <c:v>0.70000000000000029</c:v>
                </c:pt>
                <c:pt idx="54">
                  <c:v>0.70000000000000029</c:v>
                </c:pt>
                <c:pt idx="55">
                  <c:v>0.4</c:v>
                </c:pt>
                <c:pt idx="56">
                  <c:v>0.9</c:v>
                </c:pt>
                <c:pt idx="57">
                  <c:v>0.60000000000000031</c:v>
                </c:pt>
                <c:pt idx="58">
                  <c:v>0.2</c:v>
                </c:pt>
                <c:pt idx="59">
                  <c:v>0.30000000000000016</c:v>
                </c:pt>
                <c:pt idx="60">
                  <c:v>0.5</c:v>
                </c:pt>
                <c:pt idx="61">
                  <c:v>0.70000000000000029</c:v>
                </c:pt>
                <c:pt idx="62">
                  <c:v>0.5</c:v>
                </c:pt>
                <c:pt idx="63">
                  <c:v>0.2</c:v>
                </c:pt>
                <c:pt idx="64">
                  <c:v>2.0000000000000011E-2</c:v>
                </c:pt>
                <c:pt idx="65">
                  <c:v>3.0000000000000002E-2</c:v>
                </c:pt>
                <c:pt idx="66">
                  <c:v>0.1</c:v>
                </c:pt>
                <c:pt idx="67">
                  <c:v>0.2</c:v>
                </c:pt>
                <c:pt idx="68">
                  <c:v>0.14400000000000004</c:v>
                </c:pt>
                <c:pt idx="69">
                  <c:v>0.18500000000000008</c:v>
                </c:pt>
                <c:pt idx="70">
                  <c:v>4.2000000000000023E-2</c:v>
                </c:pt>
                <c:pt idx="71">
                  <c:v>2.0000000000000011E-2</c:v>
                </c:pt>
                <c:pt idx="72">
                  <c:v>6.8000000000000019E-2</c:v>
                </c:pt>
                <c:pt idx="73">
                  <c:v>0.10600000000000002</c:v>
                </c:pt>
                <c:pt idx="74">
                  <c:v>5.9000000000000018E-2</c:v>
                </c:pt>
                <c:pt idx="75">
                  <c:v>7.1999999999999995E-2</c:v>
                </c:pt>
                <c:pt idx="76">
                  <c:v>0.11700000000000002</c:v>
                </c:pt>
                <c:pt idx="77">
                  <c:v>0.11</c:v>
                </c:pt>
                <c:pt idx="78">
                  <c:v>0.13300000000000001</c:v>
                </c:pt>
                <c:pt idx="79">
                  <c:v>5.9000000000000018E-2</c:v>
                </c:pt>
                <c:pt idx="80">
                  <c:v>0.2</c:v>
                </c:pt>
                <c:pt idx="81">
                  <c:v>0.30000000000000016</c:v>
                </c:pt>
                <c:pt idx="82">
                  <c:v>0.2</c:v>
                </c:pt>
                <c:pt idx="83">
                  <c:v>0.2</c:v>
                </c:pt>
                <c:pt idx="84">
                  <c:v>0.30000000000000016</c:v>
                </c:pt>
                <c:pt idx="85">
                  <c:v>0.4</c:v>
                </c:pt>
                <c:pt idx="86">
                  <c:v>0.4</c:v>
                </c:pt>
                <c:pt idx="87">
                  <c:v>0.30000000000000016</c:v>
                </c:pt>
                <c:pt idx="88">
                  <c:v>0.30000000000000016</c:v>
                </c:pt>
              </c:numCache>
            </c:numRef>
          </c:val>
        </c:ser>
        <c:marker val="1"/>
        <c:axId val="118772864"/>
        <c:axId val="118779904"/>
      </c:lineChart>
      <c:dateAx>
        <c:axId val="118772864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779904"/>
        <c:crosses val="autoZero"/>
        <c:auto val="1"/>
        <c:lblOffset val="100"/>
        <c:baseTimeUnit val="months"/>
        <c:majorUnit val="6"/>
        <c:majorTimeUnit val="months"/>
      </c:dateAx>
      <c:valAx>
        <c:axId val="118779904"/>
        <c:scaling>
          <c:orientation val="minMax"/>
          <c:max val="1.100000000000000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772864"/>
        <c:crossesAt val="1"/>
        <c:crossBetween val="between"/>
        <c:majorUnit val="0.1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</a:t>
            </a:r>
          </a:p>
        </c:rich>
      </c:tx>
      <c:layout>
        <c:manualLayout>
          <c:xMode val="edge"/>
          <c:yMode val="edge"/>
          <c:x val="0.3548393495347496"/>
          <c:y val="2.7777679031656042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Fosforo Total'!$G$17:$G$31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Atend. Classe 2 Fosforo Total'!$H$17:$H$31</c:f>
              <c:numCache>
                <c:formatCode>0.0</c:formatCode>
                <c:ptCount val="15"/>
                <c:pt idx="0">
                  <c:v>33.333333333333329</c:v>
                </c:pt>
                <c:pt idx="1">
                  <c:v>33.333333333333329</c:v>
                </c:pt>
                <c:pt idx="2">
                  <c:v>33.333333333333329</c:v>
                </c:pt>
                <c:pt idx="3">
                  <c:v>33.333333333333329</c:v>
                </c:pt>
                <c:pt idx="4">
                  <c:v>16.666666666666664</c:v>
                </c:pt>
                <c:pt idx="5">
                  <c:v>33.333333333333329</c:v>
                </c:pt>
                <c:pt idx="6">
                  <c:v>33.333333333333329</c:v>
                </c:pt>
                <c:pt idx="7">
                  <c:v>16.666666666666664</c:v>
                </c:pt>
                <c:pt idx="8">
                  <c:v>0</c:v>
                </c:pt>
                <c:pt idx="9">
                  <c:v>0</c:v>
                </c:pt>
                <c:pt idx="10">
                  <c:v>16.666666666666664</c:v>
                </c:pt>
                <c:pt idx="11">
                  <c:v>50</c:v>
                </c:pt>
                <c:pt idx="12">
                  <c:v>66.666666666666657</c:v>
                </c:pt>
                <c:pt idx="13">
                  <c:v>16.666666666666664</c:v>
                </c:pt>
                <c:pt idx="14">
                  <c:v>0</c:v>
                </c:pt>
              </c:numCache>
            </c:numRef>
          </c:val>
        </c:ser>
        <c:gapWidth val="219"/>
        <c:overlap val="-27"/>
        <c:axId val="118296960"/>
        <c:axId val="118298496"/>
      </c:barChart>
      <c:catAx>
        <c:axId val="118296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98496"/>
        <c:crosses val="autoZero"/>
        <c:auto val="1"/>
        <c:lblAlgn val="ctr"/>
        <c:lblOffset val="100"/>
      </c:catAx>
      <c:valAx>
        <c:axId val="11829849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32996128531E-2"/>
              <c:y val="0.3507097278754378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29696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Curva de Permanência - Clorofila-a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Rio Camanducaia - CMDC 02900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3353361318801"/>
          <c:y val="0.16202670733546001"/>
          <c:w val="0.68722304989791616"/>
          <c:h val="0.70149980638212295"/>
        </c:manualLayout>
      </c:layout>
      <c:scatterChart>
        <c:scatterStyle val="lineMarker"/>
        <c:ser>
          <c:idx val="0"/>
          <c:order val="0"/>
          <c:tx>
            <c:v>CMDC02900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1.0000000000000005E-2</c:v>
                </c:pt>
                <c:pt idx="2">
                  <c:v>0.1</c:v>
                </c:pt>
                <c:pt idx="3">
                  <c:v>0.53</c:v>
                </c:pt>
                <c:pt idx="4">
                  <c:v>0.60000000000000031</c:v>
                </c:pt>
                <c:pt idx="5">
                  <c:v>0.67000000000000048</c:v>
                </c:pt>
                <c:pt idx="6">
                  <c:v>0.9</c:v>
                </c:pt>
                <c:pt idx="7">
                  <c:v>1.1499999999999992</c:v>
                </c:pt>
                <c:pt idx="8">
                  <c:v>1.34</c:v>
                </c:pt>
                <c:pt idx="9">
                  <c:v>1.6</c:v>
                </c:pt>
                <c:pt idx="10">
                  <c:v>1.78</c:v>
                </c:pt>
                <c:pt idx="11">
                  <c:v>2.2999999999999998</c:v>
                </c:pt>
                <c:pt idx="12">
                  <c:v>2.67</c:v>
                </c:pt>
                <c:pt idx="13">
                  <c:v>3.3</c:v>
                </c:pt>
                <c:pt idx="14">
                  <c:v>3.9</c:v>
                </c:pt>
                <c:pt idx="15">
                  <c:v>4.2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Permanência'!$J$2:$J$17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</c:numCache>
            </c:numRef>
          </c:yVal>
        </c:ser>
        <c:axId val="118915456"/>
        <c:axId val="118917376"/>
      </c:scatterChart>
      <c:valAx>
        <c:axId val="1189154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Porcentagem de</a:t>
                </a:r>
                <a:r>
                  <a:rPr lang="pt-BR" baseline="0"/>
                  <a:t> tempo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31205936134600737"/>
              <c:y val="0.9409378698128573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17376"/>
        <c:crosses val="autoZero"/>
        <c:crossBetween val="midCat"/>
        <c:majorUnit val="0.1"/>
      </c:valAx>
      <c:valAx>
        <c:axId val="118917376"/>
        <c:scaling>
          <c:orientation val="minMax"/>
          <c:max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Clorofila a (ug/L)</a:t>
                </a:r>
              </a:p>
            </c:rich>
          </c:tx>
          <c:layout>
            <c:manualLayout>
              <c:xMode val="edge"/>
              <c:yMode val="edge"/>
              <c:x val="3.468247581600814E-2"/>
              <c:y val="0.37441819772528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915456"/>
        <c:crosses val="autoZero"/>
        <c:crossBetween val="midCat"/>
      </c:valAx>
      <c:spPr>
        <a:noFill/>
        <a:ln w="19050">
          <a:solidFill>
            <a:sysClr val="window" lastClr="FFFFFF">
              <a:lumMod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1061963060570741"/>
          <c:y val="0.47475998433701888"/>
          <c:w val="0.18938036939429329"/>
          <c:h val="0.19918778113912394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cat>
            <c:numRef>
              <c:f>Tendência!$A$2:$A$17</c:f>
              <c:numCache>
                <c:formatCode>m/d/yyyy</c:formatCode>
                <c:ptCount val="16"/>
                <c:pt idx="0">
                  <c:v>40574</c:v>
                </c:pt>
                <c:pt idx="1">
                  <c:v>40665</c:v>
                </c:pt>
                <c:pt idx="2">
                  <c:v>40735</c:v>
                </c:pt>
                <c:pt idx="3">
                  <c:v>40875</c:v>
                </c:pt>
                <c:pt idx="4">
                  <c:v>40918</c:v>
                </c:pt>
                <c:pt idx="5">
                  <c:v>41031</c:v>
                </c:pt>
                <c:pt idx="6">
                  <c:v>41100</c:v>
                </c:pt>
                <c:pt idx="7">
                  <c:v>41225</c:v>
                </c:pt>
                <c:pt idx="8">
                  <c:v>41295</c:v>
                </c:pt>
                <c:pt idx="9">
                  <c:v>41407</c:v>
                </c:pt>
                <c:pt idx="10">
                  <c:v>41484</c:v>
                </c:pt>
                <c:pt idx="11">
                  <c:v>41582</c:v>
                </c:pt>
                <c:pt idx="12">
                  <c:v>41667</c:v>
                </c:pt>
                <c:pt idx="13">
                  <c:v>41779</c:v>
                </c:pt>
                <c:pt idx="14">
                  <c:v>41827</c:v>
                </c:pt>
                <c:pt idx="15">
                  <c:v>41947</c:v>
                </c:pt>
              </c:numCache>
            </c:numRef>
          </c:cat>
          <c:val>
            <c:numRef>
              <c:f>Tendência!$B$2:$B$17</c:f>
              <c:numCache>
                <c:formatCode>General</c:formatCode>
                <c:ptCount val="16"/>
                <c:pt idx="0">
                  <c:v>1.34</c:v>
                </c:pt>
                <c:pt idx="1">
                  <c:v>0.53</c:v>
                </c:pt>
                <c:pt idx="2">
                  <c:v>1.1499999999999992</c:v>
                </c:pt>
                <c:pt idx="3">
                  <c:v>1.0000000000000005E-2</c:v>
                </c:pt>
                <c:pt idx="4">
                  <c:v>2.67</c:v>
                </c:pt>
                <c:pt idx="5">
                  <c:v>1.78</c:v>
                </c:pt>
                <c:pt idx="6">
                  <c:v>0.1</c:v>
                </c:pt>
                <c:pt idx="7">
                  <c:v>0.67000000000000048</c:v>
                </c:pt>
                <c:pt idx="8">
                  <c:v>1.0000000000000005E-2</c:v>
                </c:pt>
                <c:pt idx="9">
                  <c:v>0.9</c:v>
                </c:pt>
                <c:pt idx="10">
                  <c:v>0.60000000000000031</c:v>
                </c:pt>
                <c:pt idx="11">
                  <c:v>3.9</c:v>
                </c:pt>
                <c:pt idx="12">
                  <c:v>3.3</c:v>
                </c:pt>
                <c:pt idx="13">
                  <c:v>2.2999999999999998</c:v>
                </c:pt>
                <c:pt idx="14">
                  <c:v>1.6</c:v>
                </c:pt>
                <c:pt idx="15">
                  <c:v>4.2</c:v>
                </c:pt>
              </c:numCache>
            </c:numRef>
          </c:val>
        </c:ser>
        <c:marker val="1"/>
        <c:axId val="118819456"/>
        <c:axId val="118829440"/>
      </c:lineChart>
      <c:dateAx>
        <c:axId val="118819456"/>
        <c:scaling>
          <c:orientation val="minMax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829440"/>
        <c:crosses val="autoZero"/>
        <c:lblOffset val="100"/>
        <c:baseTimeUnit val="days"/>
      </c:dateAx>
      <c:valAx>
        <c:axId val="118829440"/>
        <c:scaling>
          <c:orientation val="minMax"/>
          <c:max val="12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819456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144800081804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Porcentagem (%)</c:v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'Conformidade - Clorofila'!$G$6:$G$9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Clorofila'!$H$6:$H$9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18845440"/>
        <c:axId val="118846976"/>
      </c:barChart>
      <c:catAx>
        <c:axId val="118845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846976"/>
        <c:crosses val="autoZero"/>
        <c:auto val="1"/>
        <c:lblAlgn val="ctr"/>
        <c:lblOffset val="100"/>
      </c:catAx>
      <c:valAx>
        <c:axId val="1188469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Porcentagem (%)</a:t>
                </a:r>
              </a:p>
            </c:rich>
          </c:tx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8845440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11612471008877"/>
          <c:y val="0.21201506844334458"/>
          <c:w val="0.86609376194689303"/>
          <c:h val="0.677640567217323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1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Atend. Classe 2 CMDC 02900 N'!$H$22:$H$36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Atend. Classe 2 CMDC 02900 N'!$I$22:$I$36</c:f>
              <c:numCache>
                <c:formatCode>0.0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83.3333333333333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33.333333333333329</c:v>
                </c:pt>
              </c:numCache>
            </c:numRef>
          </c:val>
        </c:ser>
        <c:gapWidth val="219"/>
        <c:overlap val="-27"/>
        <c:axId val="119048832"/>
        <c:axId val="118952320"/>
      </c:barChart>
      <c:catAx>
        <c:axId val="119048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2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52320"/>
        <c:crosses val="autoZero"/>
        <c:auto val="1"/>
        <c:lblAlgn val="ctr"/>
        <c:lblOffset val="100"/>
      </c:catAx>
      <c:valAx>
        <c:axId val="11895232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48832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Temporal'!$A$2:$A$120</c:f>
              <c:numCache>
                <c:formatCode>m/d/yyyy</c:formatCode>
                <c:ptCount val="119"/>
                <c:pt idx="0">
                  <c:v>34780</c:v>
                </c:pt>
                <c:pt idx="1">
                  <c:v>34850</c:v>
                </c:pt>
                <c:pt idx="2">
                  <c:v>34899</c:v>
                </c:pt>
                <c:pt idx="3">
                  <c:v>34969</c:v>
                </c:pt>
                <c:pt idx="4">
                  <c:v>34976</c:v>
                </c:pt>
                <c:pt idx="5">
                  <c:v>35025</c:v>
                </c:pt>
                <c:pt idx="6">
                  <c:v>35067</c:v>
                </c:pt>
                <c:pt idx="7">
                  <c:v>35151</c:v>
                </c:pt>
                <c:pt idx="8">
                  <c:v>35214</c:v>
                </c:pt>
                <c:pt idx="9">
                  <c:v>35263</c:v>
                </c:pt>
                <c:pt idx="10">
                  <c:v>35319</c:v>
                </c:pt>
                <c:pt idx="11">
                  <c:v>35396</c:v>
                </c:pt>
                <c:pt idx="12">
                  <c:v>35466</c:v>
                </c:pt>
                <c:pt idx="13">
                  <c:v>35508</c:v>
                </c:pt>
                <c:pt idx="14">
                  <c:v>35557</c:v>
                </c:pt>
                <c:pt idx="15">
                  <c:v>35621</c:v>
                </c:pt>
                <c:pt idx="16">
                  <c:v>35690</c:v>
                </c:pt>
                <c:pt idx="17">
                  <c:v>35746</c:v>
                </c:pt>
                <c:pt idx="18">
                  <c:v>35815</c:v>
                </c:pt>
                <c:pt idx="19">
                  <c:v>35885</c:v>
                </c:pt>
                <c:pt idx="20">
                  <c:v>35934</c:v>
                </c:pt>
                <c:pt idx="21">
                  <c:v>36004</c:v>
                </c:pt>
                <c:pt idx="22">
                  <c:v>36060</c:v>
                </c:pt>
                <c:pt idx="23">
                  <c:v>36123</c:v>
                </c:pt>
                <c:pt idx="24">
                  <c:v>36171</c:v>
                </c:pt>
                <c:pt idx="25">
                  <c:v>36242</c:v>
                </c:pt>
                <c:pt idx="26">
                  <c:v>36291</c:v>
                </c:pt>
                <c:pt idx="27">
                  <c:v>36368</c:v>
                </c:pt>
                <c:pt idx="28">
                  <c:v>36417</c:v>
                </c:pt>
                <c:pt idx="29">
                  <c:v>36480</c:v>
                </c:pt>
                <c:pt idx="30">
                  <c:v>36536</c:v>
                </c:pt>
                <c:pt idx="31">
                  <c:v>36606</c:v>
                </c:pt>
                <c:pt idx="32">
                  <c:v>36655</c:v>
                </c:pt>
                <c:pt idx="33">
                  <c:v>36718</c:v>
                </c:pt>
                <c:pt idx="34">
                  <c:v>36788</c:v>
                </c:pt>
                <c:pt idx="35">
                  <c:v>36850</c:v>
                </c:pt>
                <c:pt idx="36">
                  <c:v>36900</c:v>
                </c:pt>
                <c:pt idx="37">
                  <c:v>36963</c:v>
                </c:pt>
                <c:pt idx="38">
                  <c:v>37040</c:v>
                </c:pt>
                <c:pt idx="39">
                  <c:v>37082</c:v>
                </c:pt>
                <c:pt idx="40">
                  <c:v>37137</c:v>
                </c:pt>
                <c:pt idx="41">
                  <c:v>37200</c:v>
                </c:pt>
                <c:pt idx="42">
                  <c:v>37270</c:v>
                </c:pt>
                <c:pt idx="43">
                  <c:v>37326</c:v>
                </c:pt>
                <c:pt idx="44">
                  <c:v>37396</c:v>
                </c:pt>
                <c:pt idx="45">
                  <c:v>37468</c:v>
                </c:pt>
                <c:pt idx="46">
                  <c:v>37508</c:v>
                </c:pt>
                <c:pt idx="47">
                  <c:v>37578</c:v>
                </c:pt>
                <c:pt idx="48">
                  <c:v>37641</c:v>
                </c:pt>
                <c:pt idx="49">
                  <c:v>37689</c:v>
                </c:pt>
                <c:pt idx="50">
                  <c:v>37795</c:v>
                </c:pt>
                <c:pt idx="51">
                  <c:v>37823</c:v>
                </c:pt>
                <c:pt idx="52">
                  <c:v>37872</c:v>
                </c:pt>
                <c:pt idx="53">
                  <c:v>37942</c:v>
                </c:pt>
                <c:pt idx="54">
                  <c:v>37998</c:v>
                </c:pt>
                <c:pt idx="55">
                  <c:v>38061</c:v>
                </c:pt>
                <c:pt idx="56">
                  <c:v>38117</c:v>
                </c:pt>
                <c:pt idx="57">
                  <c:v>38194</c:v>
                </c:pt>
                <c:pt idx="58">
                  <c:v>38250</c:v>
                </c:pt>
                <c:pt idx="59">
                  <c:v>38302</c:v>
                </c:pt>
                <c:pt idx="60">
                  <c:v>38378</c:v>
                </c:pt>
                <c:pt idx="61">
                  <c:v>38425</c:v>
                </c:pt>
                <c:pt idx="62">
                  <c:v>38481</c:v>
                </c:pt>
                <c:pt idx="63">
                  <c:v>38538</c:v>
                </c:pt>
                <c:pt idx="64">
                  <c:v>38622</c:v>
                </c:pt>
                <c:pt idx="65">
                  <c:v>38677</c:v>
                </c:pt>
                <c:pt idx="66">
                  <c:v>38742</c:v>
                </c:pt>
                <c:pt idx="67">
                  <c:v>38789</c:v>
                </c:pt>
                <c:pt idx="68">
                  <c:v>38845</c:v>
                </c:pt>
                <c:pt idx="69">
                  <c:v>38910</c:v>
                </c:pt>
                <c:pt idx="70">
                  <c:v>38985</c:v>
                </c:pt>
                <c:pt idx="71">
                  <c:v>39043</c:v>
                </c:pt>
                <c:pt idx="72">
                  <c:v>39104</c:v>
                </c:pt>
                <c:pt idx="73">
                  <c:v>39153</c:v>
                </c:pt>
                <c:pt idx="74">
                  <c:v>39209</c:v>
                </c:pt>
                <c:pt idx="75">
                  <c:v>39266</c:v>
                </c:pt>
                <c:pt idx="76">
                  <c:v>39350</c:v>
                </c:pt>
                <c:pt idx="77">
                  <c:v>39407</c:v>
                </c:pt>
                <c:pt idx="78">
                  <c:v>39468</c:v>
                </c:pt>
                <c:pt idx="79">
                  <c:v>39517</c:v>
                </c:pt>
                <c:pt idx="80">
                  <c:v>39573</c:v>
                </c:pt>
                <c:pt idx="81">
                  <c:v>39714</c:v>
                </c:pt>
                <c:pt idx="82">
                  <c:v>39763</c:v>
                </c:pt>
                <c:pt idx="83">
                  <c:v>39839</c:v>
                </c:pt>
                <c:pt idx="84">
                  <c:v>39882</c:v>
                </c:pt>
                <c:pt idx="85">
                  <c:v>39938</c:v>
                </c:pt>
                <c:pt idx="86">
                  <c:v>39995</c:v>
                </c:pt>
                <c:pt idx="87">
                  <c:v>40071</c:v>
                </c:pt>
                <c:pt idx="88">
                  <c:v>40147</c:v>
                </c:pt>
                <c:pt idx="89">
                  <c:v>40203</c:v>
                </c:pt>
                <c:pt idx="90">
                  <c:v>40246</c:v>
                </c:pt>
                <c:pt idx="91">
                  <c:v>40315</c:v>
                </c:pt>
                <c:pt idx="92">
                  <c:v>40386</c:v>
                </c:pt>
                <c:pt idx="93">
                  <c:v>40422</c:v>
                </c:pt>
                <c:pt idx="94">
                  <c:v>40511</c:v>
                </c:pt>
                <c:pt idx="95">
                  <c:v>40574</c:v>
                </c:pt>
                <c:pt idx="96">
                  <c:v>40616</c:v>
                </c:pt>
                <c:pt idx="97">
                  <c:v>40665</c:v>
                </c:pt>
                <c:pt idx="98">
                  <c:v>40735</c:v>
                </c:pt>
                <c:pt idx="99">
                  <c:v>40812</c:v>
                </c:pt>
                <c:pt idx="100">
                  <c:v>40875</c:v>
                </c:pt>
                <c:pt idx="101">
                  <c:v>40918</c:v>
                </c:pt>
                <c:pt idx="102">
                  <c:v>40987</c:v>
                </c:pt>
                <c:pt idx="103">
                  <c:v>41031</c:v>
                </c:pt>
                <c:pt idx="104">
                  <c:v>41100</c:v>
                </c:pt>
                <c:pt idx="105">
                  <c:v>41169</c:v>
                </c:pt>
                <c:pt idx="106">
                  <c:v>41225</c:v>
                </c:pt>
                <c:pt idx="107">
                  <c:v>41295</c:v>
                </c:pt>
                <c:pt idx="108">
                  <c:v>41358</c:v>
                </c:pt>
                <c:pt idx="109">
                  <c:v>41407</c:v>
                </c:pt>
                <c:pt idx="110">
                  <c:v>41484</c:v>
                </c:pt>
                <c:pt idx="111">
                  <c:v>41535</c:v>
                </c:pt>
                <c:pt idx="112">
                  <c:v>41582</c:v>
                </c:pt>
                <c:pt idx="113">
                  <c:v>41667</c:v>
                </c:pt>
                <c:pt idx="114">
                  <c:v>41709</c:v>
                </c:pt>
                <c:pt idx="115">
                  <c:v>41779</c:v>
                </c:pt>
                <c:pt idx="116">
                  <c:v>41827</c:v>
                </c:pt>
                <c:pt idx="117">
                  <c:v>41892</c:v>
                </c:pt>
                <c:pt idx="118">
                  <c:v>41947</c:v>
                </c:pt>
              </c:numCache>
            </c:numRef>
          </c:cat>
          <c:val>
            <c:numRef>
              <c:f>'Evolução Temporal'!$B$2:$B$120</c:f>
              <c:numCache>
                <c:formatCode>General</c:formatCode>
                <c:ptCount val="119"/>
                <c:pt idx="0">
                  <c:v>0.29000000000000015</c:v>
                </c:pt>
                <c:pt idx="1">
                  <c:v>0.30000000000000016</c:v>
                </c:pt>
                <c:pt idx="2">
                  <c:v>0.11</c:v>
                </c:pt>
                <c:pt idx="3">
                  <c:v>0.59</c:v>
                </c:pt>
                <c:pt idx="4">
                  <c:v>0.30000000000000016</c:v>
                </c:pt>
                <c:pt idx="5">
                  <c:v>0.31000000000000016</c:v>
                </c:pt>
                <c:pt idx="6">
                  <c:v>0.35000000000000014</c:v>
                </c:pt>
                <c:pt idx="7">
                  <c:v>0.37000000000000016</c:v>
                </c:pt>
                <c:pt idx="8">
                  <c:v>0.39000000000000018</c:v>
                </c:pt>
                <c:pt idx="9">
                  <c:v>0.47000000000000008</c:v>
                </c:pt>
                <c:pt idx="10">
                  <c:v>0.12000000000000002</c:v>
                </c:pt>
                <c:pt idx="11">
                  <c:v>0.45</c:v>
                </c:pt>
                <c:pt idx="12">
                  <c:v>0.26</c:v>
                </c:pt>
                <c:pt idx="13">
                  <c:v>0.45</c:v>
                </c:pt>
                <c:pt idx="14">
                  <c:v>0.41000000000000014</c:v>
                </c:pt>
                <c:pt idx="15">
                  <c:v>0.8</c:v>
                </c:pt>
                <c:pt idx="16">
                  <c:v>0.81</c:v>
                </c:pt>
                <c:pt idx="17">
                  <c:v>0.31000000000000016</c:v>
                </c:pt>
                <c:pt idx="18">
                  <c:v>0.5</c:v>
                </c:pt>
                <c:pt idx="19">
                  <c:v>0.39000000000000018</c:v>
                </c:pt>
                <c:pt idx="20">
                  <c:v>0.48000000000000015</c:v>
                </c:pt>
                <c:pt idx="21">
                  <c:v>0.72000000000000031</c:v>
                </c:pt>
                <c:pt idx="22">
                  <c:v>0.81</c:v>
                </c:pt>
                <c:pt idx="23">
                  <c:v>0.29000000000000015</c:v>
                </c:pt>
                <c:pt idx="24">
                  <c:v>0.2</c:v>
                </c:pt>
                <c:pt idx="25">
                  <c:v>0.22</c:v>
                </c:pt>
                <c:pt idx="26">
                  <c:v>0.42000000000000015</c:v>
                </c:pt>
                <c:pt idx="27">
                  <c:v>0.61000000000000032</c:v>
                </c:pt>
                <c:pt idx="28">
                  <c:v>0.48000000000000015</c:v>
                </c:pt>
                <c:pt idx="29">
                  <c:v>0.25</c:v>
                </c:pt>
                <c:pt idx="30">
                  <c:v>0.49000000000000016</c:v>
                </c:pt>
                <c:pt idx="31">
                  <c:v>0.25</c:v>
                </c:pt>
                <c:pt idx="32">
                  <c:v>0.39000000000000018</c:v>
                </c:pt>
                <c:pt idx="33">
                  <c:v>0.31000000000000016</c:v>
                </c:pt>
                <c:pt idx="34">
                  <c:v>0.45</c:v>
                </c:pt>
                <c:pt idx="35">
                  <c:v>0.15000000000000008</c:v>
                </c:pt>
                <c:pt idx="36">
                  <c:v>0.39000000000000018</c:v>
                </c:pt>
                <c:pt idx="37">
                  <c:v>0.58000000000000007</c:v>
                </c:pt>
                <c:pt idx="38">
                  <c:v>0.65000000000000036</c:v>
                </c:pt>
                <c:pt idx="39">
                  <c:v>0.26</c:v>
                </c:pt>
                <c:pt idx="40">
                  <c:v>0.54</c:v>
                </c:pt>
                <c:pt idx="41">
                  <c:v>0.59</c:v>
                </c:pt>
                <c:pt idx="42">
                  <c:v>0.2</c:v>
                </c:pt>
                <c:pt idx="43">
                  <c:v>0.05</c:v>
                </c:pt>
                <c:pt idx="44">
                  <c:v>0.05</c:v>
                </c:pt>
                <c:pt idx="45">
                  <c:v>0.35000000000000014</c:v>
                </c:pt>
                <c:pt idx="46">
                  <c:v>0.43000000000000016</c:v>
                </c:pt>
                <c:pt idx="47">
                  <c:v>0.39000000000000018</c:v>
                </c:pt>
                <c:pt idx="48">
                  <c:v>0.12000000000000002</c:v>
                </c:pt>
                <c:pt idx="49">
                  <c:v>0.77000000000000035</c:v>
                </c:pt>
                <c:pt idx="50">
                  <c:v>0.29000000000000015</c:v>
                </c:pt>
                <c:pt idx="51">
                  <c:v>0.35000000000000014</c:v>
                </c:pt>
                <c:pt idx="52">
                  <c:v>0.56000000000000005</c:v>
                </c:pt>
                <c:pt idx="53">
                  <c:v>0.41000000000000014</c:v>
                </c:pt>
                <c:pt idx="54">
                  <c:v>0.41000000000000014</c:v>
                </c:pt>
                <c:pt idx="55">
                  <c:v>0.33000000000000024</c:v>
                </c:pt>
                <c:pt idx="56">
                  <c:v>0.44</c:v>
                </c:pt>
                <c:pt idx="57">
                  <c:v>0.63000000000000034</c:v>
                </c:pt>
                <c:pt idx="58">
                  <c:v>1.9000000000000001</c:v>
                </c:pt>
                <c:pt idx="59">
                  <c:v>0.30000000000000016</c:v>
                </c:pt>
                <c:pt idx="60">
                  <c:v>0.30000000000000016</c:v>
                </c:pt>
                <c:pt idx="61">
                  <c:v>0.4</c:v>
                </c:pt>
                <c:pt idx="62">
                  <c:v>0.5</c:v>
                </c:pt>
                <c:pt idx="63">
                  <c:v>0.30000000000000016</c:v>
                </c:pt>
                <c:pt idx="64">
                  <c:v>0.60000000000000031</c:v>
                </c:pt>
                <c:pt idx="65">
                  <c:v>1</c:v>
                </c:pt>
                <c:pt idx="66">
                  <c:v>0.5</c:v>
                </c:pt>
                <c:pt idx="67">
                  <c:v>0.56000000000000005</c:v>
                </c:pt>
                <c:pt idx="68">
                  <c:v>0.66000000000000036</c:v>
                </c:pt>
                <c:pt idx="69">
                  <c:v>0.4</c:v>
                </c:pt>
                <c:pt idx="70">
                  <c:v>2</c:v>
                </c:pt>
                <c:pt idx="71">
                  <c:v>0.05</c:v>
                </c:pt>
                <c:pt idx="72">
                  <c:v>2</c:v>
                </c:pt>
                <c:pt idx="73">
                  <c:v>0.81</c:v>
                </c:pt>
                <c:pt idx="74">
                  <c:v>0.2</c:v>
                </c:pt>
                <c:pt idx="75">
                  <c:v>2</c:v>
                </c:pt>
                <c:pt idx="76">
                  <c:v>1</c:v>
                </c:pt>
                <c:pt idx="77">
                  <c:v>0.70000000000000029</c:v>
                </c:pt>
                <c:pt idx="78">
                  <c:v>0.60000000000000031</c:v>
                </c:pt>
                <c:pt idx="79">
                  <c:v>0.5</c:v>
                </c:pt>
                <c:pt idx="80">
                  <c:v>0.05</c:v>
                </c:pt>
                <c:pt idx="81">
                  <c:v>0.60000000000000031</c:v>
                </c:pt>
                <c:pt idx="82">
                  <c:v>0.5</c:v>
                </c:pt>
                <c:pt idx="83">
                  <c:v>0.05</c:v>
                </c:pt>
                <c:pt idx="84">
                  <c:v>0.2</c:v>
                </c:pt>
                <c:pt idx="85">
                  <c:v>0.5</c:v>
                </c:pt>
                <c:pt idx="86">
                  <c:v>1</c:v>
                </c:pt>
                <c:pt idx="87">
                  <c:v>0.60000000000000031</c:v>
                </c:pt>
                <c:pt idx="88">
                  <c:v>0.2</c:v>
                </c:pt>
                <c:pt idx="89">
                  <c:v>1</c:v>
                </c:pt>
                <c:pt idx="90">
                  <c:v>0.8</c:v>
                </c:pt>
                <c:pt idx="91">
                  <c:v>0.60000000000000031</c:v>
                </c:pt>
                <c:pt idx="92">
                  <c:v>5</c:v>
                </c:pt>
                <c:pt idx="93">
                  <c:v>1</c:v>
                </c:pt>
                <c:pt idx="94">
                  <c:v>0.60000000000000031</c:v>
                </c:pt>
                <c:pt idx="95">
                  <c:v>0.30000000000000016</c:v>
                </c:pt>
                <c:pt idx="96">
                  <c:v>0.4</c:v>
                </c:pt>
                <c:pt idx="97">
                  <c:v>0.30000000000000016</c:v>
                </c:pt>
                <c:pt idx="98">
                  <c:v>0.70000000000000029</c:v>
                </c:pt>
                <c:pt idx="99">
                  <c:v>0.30000000000000016</c:v>
                </c:pt>
                <c:pt idx="100">
                  <c:v>0.4</c:v>
                </c:pt>
                <c:pt idx="101">
                  <c:v>0.30000000000000016</c:v>
                </c:pt>
                <c:pt idx="102">
                  <c:v>0.5</c:v>
                </c:pt>
                <c:pt idx="103">
                  <c:v>0.2</c:v>
                </c:pt>
                <c:pt idx="104">
                  <c:v>0.4</c:v>
                </c:pt>
                <c:pt idx="105">
                  <c:v>2</c:v>
                </c:pt>
                <c:pt idx="106">
                  <c:v>0.60000000000000031</c:v>
                </c:pt>
                <c:pt idx="107">
                  <c:v>0.4</c:v>
                </c:pt>
                <c:pt idx="108">
                  <c:v>0.30000000000000016</c:v>
                </c:pt>
                <c:pt idx="109">
                  <c:v>0.9</c:v>
                </c:pt>
                <c:pt idx="110">
                  <c:v>0.8</c:v>
                </c:pt>
                <c:pt idx="111">
                  <c:v>3</c:v>
                </c:pt>
                <c:pt idx="112">
                  <c:v>1</c:v>
                </c:pt>
                <c:pt idx="113">
                  <c:v>1</c:v>
                </c:pt>
                <c:pt idx="114">
                  <c:v>0.5</c:v>
                </c:pt>
                <c:pt idx="115">
                  <c:v>6</c:v>
                </c:pt>
                <c:pt idx="116">
                  <c:v>4</c:v>
                </c:pt>
                <c:pt idx="117">
                  <c:v>4</c:v>
                </c:pt>
                <c:pt idx="118">
                  <c:v>5</c:v>
                </c:pt>
              </c:numCache>
            </c:numRef>
          </c:val>
        </c:ser>
        <c:marker val="1"/>
        <c:axId val="118956032"/>
        <c:axId val="119006336"/>
      </c:lineChart>
      <c:dateAx>
        <c:axId val="118956032"/>
        <c:scaling>
          <c:orientation val="minMax"/>
          <c:max val="42004"/>
          <c:min val="36526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06336"/>
        <c:crosses val="autoZero"/>
        <c:auto val="1"/>
        <c:lblOffset val="100"/>
        <c:baseTimeUnit val="days"/>
      </c:dateAx>
      <c:valAx>
        <c:axId val="1190063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8956032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Curva de Permanência</a:t>
            </a:r>
          </a:p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CMDC</a:t>
            </a:r>
            <a:r>
              <a:rPr lang="pt-BR" sz="1200" baseline="0"/>
              <a:t> 02900</a:t>
            </a:r>
            <a:endParaRPr lang="pt-BR" sz="1200"/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5741700266867782E-2"/>
          <c:y val="0.13763821354999956"/>
          <c:w val="0.69866987621105803"/>
          <c:h val="0.74265614323377083"/>
        </c:manualLayout>
      </c:layout>
      <c:scatterChart>
        <c:scatterStyle val="lineMarker"/>
        <c:ser>
          <c:idx val="0"/>
          <c:order val="0"/>
          <c:tx>
            <c:v>ph&lt;7,5</c:v>
          </c:tx>
          <c:spPr>
            <a:ln w="25400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381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Plan3!$C$3:$C$91</c:f>
              <c:numCache>
                <c:formatCode>General</c:formatCode>
                <c:ptCount val="89"/>
                <c:pt idx="0">
                  <c:v>1.1235955056179775E-2</c:v>
                </c:pt>
                <c:pt idx="1">
                  <c:v>2.2471910112359595E-2</c:v>
                </c:pt>
                <c:pt idx="2">
                  <c:v>3.3707865168539346E-2</c:v>
                </c:pt>
                <c:pt idx="3">
                  <c:v>4.49438202247191E-2</c:v>
                </c:pt>
                <c:pt idx="4">
                  <c:v>5.6179775280898854E-2</c:v>
                </c:pt>
                <c:pt idx="5">
                  <c:v>6.7415730337078719E-2</c:v>
                </c:pt>
                <c:pt idx="6">
                  <c:v>7.8651685393258425E-2</c:v>
                </c:pt>
                <c:pt idx="7">
                  <c:v>8.98876404494382E-2</c:v>
                </c:pt>
                <c:pt idx="8">
                  <c:v>0.10112359550561802</c:v>
                </c:pt>
                <c:pt idx="9">
                  <c:v>0.11235955056179769</c:v>
                </c:pt>
                <c:pt idx="10">
                  <c:v>0.12359550561797752</c:v>
                </c:pt>
                <c:pt idx="11">
                  <c:v>0.1348314606741573</c:v>
                </c:pt>
                <c:pt idx="12">
                  <c:v>0.14606741573033724</c:v>
                </c:pt>
                <c:pt idx="13">
                  <c:v>0.15730337078651691</c:v>
                </c:pt>
                <c:pt idx="14">
                  <c:v>0.16853932584269676</c:v>
                </c:pt>
                <c:pt idx="15">
                  <c:v>0.17977528089887648</c:v>
                </c:pt>
                <c:pt idx="16">
                  <c:v>0.1910112359550562</c:v>
                </c:pt>
                <c:pt idx="17">
                  <c:v>0.20224719101123612</c:v>
                </c:pt>
                <c:pt idx="18">
                  <c:v>0.21348314606741589</c:v>
                </c:pt>
                <c:pt idx="19">
                  <c:v>0.22471910112359558</c:v>
                </c:pt>
                <c:pt idx="20">
                  <c:v>0.23595505617977536</c:v>
                </c:pt>
                <c:pt idx="21">
                  <c:v>0.24719101123595505</c:v>
                </c:pt>
                <c:pt idx="22">
                  <c:v>0.25842696629213502</c:v>
                </c:pt>
                <c:pt idx="23">
                  <c:v>0.26966292134831477</c:v>
                </c:pt>
                <c:pt idx="24">
                  <c:v>0.28089887640449457</c:v>
                </c:pt>
                <c:pt idx="25">
                  <c:v>0.29213483146067432</c:v>
                </c:pt>
                <c:pt idx="26">
                  <c:v>0.30337078651685428</c:v>
                </c:pt>
                <c:pt idx="27">
                  <c:v>0.31460674157303381</c:v>
                </c:pt>
                <c:pt idx="28">
                  <c:v>0.32584269662921383</c:v>
                </c:pt>
                <c:pt idx="29">
                  <c:v>0.33707865168539347</c:v>
                </c:pt>
                <c:pt idx="30">
                  <c:v>0.34831460674157322</c:v>
                </c:pt>
                <c:pt idx="31">
                  <c:v>0.35955056179775313</c:v>
                </c:pt>
                <c:pt idx="32">
                  <c:v>0.37078651685393277</c:v>
                </c:pt>
                <c:pt idx="33">
                  <c:v>0.38202247191011268</c:v>
                </c:pt>
                <c:pt idx="34">
                  <c:v>0.39325842696629232</c:v>
                </c:pt>
                <c:pt idx="35">
                  <c:v>0.40449438202247207</c:v>
                </c:pt>
                <c:pt idx="36">
                  <c:v>0.41573033707865181</c:v>
                </c:pt>
                <c:pt idx="37">
                  <c:v>0.42696629213483178</c:v>
                </c:pt>
                <c:pt idx="38">
                  <c:v>0.43820224719101131</c:v>
                </c:pt>
                <c:pt idx="39">
                  <c:v>0.449438202247191</c:v>
                </c:pt>
                <c:pt idx="40">
                  <c:v>0.4606741573033708</c:v>
                </c:pt>
                <c:pt idx="41">
                  <c:v>0.47191011235955088</c:v>
                </c:pt>
                <c:pt idx="42">
                  <c:v>0.48314606741573035</c:v>
                </c:pt>
                <c:pt idx="43">
                  <c:v>0.49438202247191027</c:v>
                </c:pt>
                <c:pt idx="44">
                  <c:v>0.50561797752809023</c:v>
                </c:pt>
                <c:pt idx="45">
                  <c:v>0.5168539325842697</c:v>
                </c:pt>
                <c:pt idx="46">
                  <c:v>0.52808988764044962</c:v>
                </c:pt>
                <c:pt idx="47">
                  <c:v>0.53932584269662953</c:v>
                </c:pt>
                <c:pt idx="48">
                  <c:v>0.55056179775280867</c:v>
                </c:pt>
                <c:pt idx="49">
                  <c:v>0.56179775280898914</c:v>
                </c:pt>
                <c:pt idx="50">
                  <c:v>0.5730337078651685</c:v>
                </c:pt>
                <c:pt idx="51">
                  <c:v>0.58426966292134797</c:v>
                </c:pt>
                <c:pt idx="52">
                  <c:v>0.5955056179775281</c:v>
                </c:pt>
                <c:pt idx="53">
                  <c:v>0.60674157303370857</c:v>
                </c:pt>
                <c:pt idx="54">
                  <c:v>0.61797752808988793</c:v>
                </c:pt>
                <c:pt idx="55">
                  <c:v>0.6292134831460674</c:v>
                </c:pt>
                <c:pt idx="56">
                  <c:v>0.64044943820224753</c:v>
                </c:pt>
                <c:pt idx="57">
                  <c:v>0.65168539325842767</c:v>
                </c:pt>
                <c:pt idx="58">
                  <c:v>0.66292134831460703</c:v>
                </c:pt>
                <c:pt idx="59">
                  <c:v>0.67415730337078694</c:v>
                </c:pt>
                <c:pt idx="60">
                  <c:v>0.6853932584269663</c:v>
                </c:pt>
                <c:pt idx="61">
                  <c:v>0.6966292134831471</c:v>
                </c:pt>
                <c:pt idx="62">
                  <c:v>0.7078651685393258</c:v>
                </c:pt>
                <c:pt idx="63">
                  <c:v>0.71910112359550593</c:v>
                </c:pt>
                <c:pt idx="64">
                  <c:v>0.73033707865168562</c:v>
                </c:pt>
                <c:pt idx="65">
                  <c:v>0.7415730337078652</c:v>
                </c:pt>
                <c:pt idx="66">
                  <c:v>0.7528089887640449</c:v>
                </c:pt>
                <c:pt idx="67">
                  <c:v>0.7640449438202247</c:v>
                </c:pt>
                <c:pt idx="68">
                  <c:v>0.77528089887640461</c:v>
                </c:pt>
                <c:pt idx="69">
                  <c:v>0.7865168539325843</c:v>
                </c:pt>
                <c:pt idx="70">
                  <c:v>0.797752808988764</c:v>
                </c:pt>
                <c:pt idx="71">
                  <c:v>0.80898876404494358</c:v>
                </c:pt>
                <c:pt idx="72">
                  <c:v>0.8202247191011236</c:v>
                </c:pt>
                <c:pt idx="73">
                  <c:v>0.8314606741573034</c:v>
                </c:pt>
                <c:pt idx="74">
                  <c:v>0.84269662921348376</c:v>
                </c:pt>
                <c:pt idx="75">
                  <c:v>0.85393258426966256</c:v>
                </c:pt>
                <c:pt idx="76">
                  <c:v>0.8651685393258427</c:v>
                </c:pt>
                <c:pt idx="77">
                  <c:v>0.87640449438202261</c:v>
                </c:pt>
                <c:pt idx="78">
                  <c:v>0.88764044943820253</c:v>
                </c:pt>
                <c:pt idx="79">
                  <c:v>0.89887640449438233</c:v>
                </c:pt>
                <c:pt idx="80">
                  <c:v>0.91011235955056158</c:v>
                </c:pt>
                <c:pt idx="81">
                  <c:v>0.9213483146067416</c:v>
                </c:pt>
                <c:pt idx="82">
                  <c:v>0.93258426966292096</c:v>
                </c:pt>
                <c:pt idx="83">
                  <c:v>0.94382022471910143</c:v>
                </c:pt>
                <c:pt idx="84">
                  <c:v>0.95505617977528057</c:v>
                </c:pt>
                <c:pt idx="85">
                  <c:v>0.96629213483146059</c:v>
                </c:pt>
                <c:pt idx="86">
                  <c:v>0.97752808988764006</c:v>
                </c:pt>
                <c:pt idx="87">
                  <c:v>0.9887640449438202</c:v>
                </c:pt>
                <c:pt idx="88">
                  <c:v>1</c:v>
                </c:pt>
              </c:numCache>
            </c:numRef>
          </c:xVal>
          <c:yVal>
            <c:numRef>
              <c:f>Plan3!$M$3:$M$91</c:f>
              <c:numCache>
                <c:formatCode>General</c:formatCode>
                <c:ptCount val="89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0.12000000000000002</c:v>
                </c:pt>
                <c:pt idx="6">
                  <c:v>0.15000000000000008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0.25</c:v>
                </c:pt>
                <c:pt idx="13">
                  <c:v>0.26</c:v>
                </c:pt>
                <c:pt idx="14">
                  <c:v>0.29000000000000015</c:v>
                </c:pt>
                <c:pt idx="15">
                  <c:v>0.30000000000000016</c:v>
                </c:pt>
                <c:pt idx="16">
                  <c:v>0.30000000000000016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0.31000000000000016</c:v>
                </c:pt>
                <c:pt idx="24">
                  <c:v>0.33000000000000024</c:v>
                </c:pt>
                <c:pt idx="25">
                  <c:v>0.35000000000000014</c:v>
                </c:pt>
                <c:pt idx="26">
                  <c:v>0.35000000000000014</c:v>
                </c:pt>
                <c:pt idx="27">
                  <c:v>0.39000000000000018</c:v>
                </c:pt>
                <c:pt idx="28">
                  <c:v>0.39000000000000018</c:v>
                </c:pt>
                <c:pt idx="29">
                  <c:v>0.39000000000000018</c:v>
                </c:pt>
                <c:pt idx="30">
                  <c:v>0.4</c:v>
                </c:pt>
                <c:pt idx="31">
                  <c:v>0.4</c:v>
                </c:pt>
                <c:pt idx="32">
                  <c:v>0.4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0.41000000000000014</c:v>
                </c:pt>
                <c:pt idx="37">
                  <c:v>0.41000000000000014</c:v>
                </c:pt>
                <c:pt idx="38">
                  <c:v>0.43000000000000016</c:v>
                </c:pt>
                <c:pt idx="39">
                  <c:v>0.44</c:v>
                </c:pt>
                <c:pt idx="40">
                  <c:v>0.45</c:v>
                </c:pt>
                <c:pt idx="41">
                  <c:v>0.49000000000000016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0.54</c:v>
                </c:pt>
                <c:pt idx="50">
                  <c:v>0.56000000000000005</c:v>
                </c:pt>
                <c:pt idx="51">
                  <c:v>0.56000000000000005</c:v>
                </c:pt>
                <c:pt idx="52">
                  <c:v>0.58000000000000007</c:v>
                </c:pt>
                <c:pt idx="54">
                  <c:v>0.60000000000000031</c:v>
                </c:pt>
                <c:pt idx="55">
                  <c:v>0.60000000000000031</c:v>
                </c:pt>
                <c:pt idx="56">
                  <c:v>0.60000000000000031</c:v>
                </c:pt>
                <c:pt idx="57">
                  <c:v>0.60000000000000031</c:v>
                </c:pt>
                <c:pt idx="58">
                  <c:v>0.60000000000000031</c:v>
                </c:pt>
                <c:pt idx="59">
                  <c:v>0.60000000000000031</c:v>
                </c:pt>
                <c:pt idx="60">
                  <c:v>0.60000000000000031</c:v>
                </c:pt>
                <c:pt idx="61">
                  <c:v>0.63000000000000034</c:v>
                </c:pt>
                <c:pt idx="62">
                  <c:v>0.65000000000000036</c:v>
                </c:pt>
                <c:pt idx="63">
                  <c:v>0.66000000000000036</c:v>
                </c:pt>
                <c:pt idx="64">
                  <c:v>0.70000000000000029</c:v>
                </c:pt>
                <c:pt idx="65">
                  <c:v>0.70000000000000029</c:v>
                </c:pt>
                <c:pt idx="66">
                  <c:v>0.77000000000000035</c:v>
                </c:pt>
                <c:pt idx="67">
                  <c:v>0.8</c:v>
                </c:pt>
                <c:pt idx="68">
                  <c:v>0.8</c:v>
                </c:pt>
                <c:pt idx="69">
                  <c:v>0.81</c:v>
                </c:pt>
                <c:pt idx="70">
                  <c:v>0.9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1.9000000000000001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3</c:v>
                </c:pt>
                <c:pt idx="84">
                  <c:v>4</c:v>
                </c:pt>
                <c:pt idx="85">
                  <c:v>4</c:v>
                </c:pt>
                <c:pt idx="86">
                  <c:v>5</c:v>
                </c:pt>
                <c:pt idx="87">
                  <c:v>5</c:v>
                </c:pt>
                <c:pt idx="88">
                  <c:v>6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76200">
              <a:gradFill flip="none" rotWithShape="1">
                <a:gsLst>
                  <a:gs pos="0">
                    <a:srgbClr val="00B050"/>
                  </a:gs>
                  <a:gs pos="41000">
                    <a:srgbClr val="70AD47">
                      <a:lumMod val="20000"/>
                      <a:lumOff val="80000"/>
                    </a:srgbClr>
                  </a:gs>
                  <a:gs pos="69000">
                    <a:srgbClr val="5B9BD5">
                      <a:lumMod val="40000"/>
                      <a:lumOff val="60000"/>
                    </a:srgbClr>
                  </a:gs>
                  <a:gs pos="100000">
                    <a:srgbClr val="0070C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Plan3!$C$3:$C$91</c:f>
              <c:numCache>
                <c:formatCode>General</c:formatCode>
                <c:ptCount val="89"/>
                <c:pt idx="0">
                  <c:v>1.1235955056179775E-2</c:v>
                </c:pt>
                <c:pt idx="1">
                  <c:v>2.2471910112359595E-2</c:v>
                </c:pt>
                <c:pt idx="2">
                  <c:v>3.3707865168539346E-2</c:v>
                </c:pt>
                <c:pt idx="3">
                  <c:v>4.49438202247191E-2</c:v>
                </c:pt>
                <c:pt idx="4">
                  <c:v>5.6179775280898854E-2</c:v>
                </c:pt>
                <c:pt idx="5">
                  <c:v>6.7415730337078719E-2</c:v>
                </c:pt>
                <c:pt idx="6">
                  <c:v>7.8651685393258425E-2</c:v>
                </c:pt>
                <c:pt idx="7">
                  <c:v>8.98876404494382E-2</c:v>
                </c:pt>
                <c:pt idx="8">
                  <c:v>0.10112359550561802</c:v>
                </c:pt>
                <c:pt idx="9">
                  <c:v>0.11235955056179769</c:v>
                </c:pt>
                <c:pt idx="10">
                  <c:v>0.12359550561797752</c:v>
                </c:pt>
                <c:pt idx="11">
                  <c:v>0.1348314606741573</c:v>
                </c:pt>
                <c:pt idx="12">
                  <c:v>0.14606741573033724</c:v>
                </c:pt>
                <c:pt idx="13">
                  <c:v>0.15730337078651691</c:v>
                </c:pt>
                <c:pt idx="14">
                  <c:v>0.16853932584269676</c:v>
                </c:pt>
                <c:pt idx="15">
                  <c:v>0.17977528089887648</c:v>
                </c:pt>
                <c:pt idx="16">
                  <c:v>0.1910112359550562</c:v>
                </c:pt>
                <c:pt idx="17">
                  <c:v>0.20224719101123612</c:v>
                </c:pt>
                <c:pt idx="18">
                  <c:v>0.21348314606741589</c:v>
                </c:pt>
                <c:pt idx="19">
                  <c:v>0.22471910112359558</c:v>
                </c:pt>
                <c:pt idx="20">
                  <c:v>0.23595505617977536</c:v>
                </c:pt>
                <c:pt idx="21">
                  <c:v>0.24719101123595505</c:v>
                </c:pt>
                <c:pt idx="22">
                  <c:v>0.25842696629213502</c:v>
                </c:pt>
                <c:pt idx="23">
                  <c:v>0.26966292134831477</c:v>
                </c:pt>
                <c:pt idx="24">
                  <c:v>0.28089887640449457</c:v>
                </c:pt>
                <c:pt idx="25">
                  <c:v>0.29213483146067432</c:v>
                </c:pt>
                <c:pt idx="26">
                  <c:v>0.30337078651685428</c:v>
                </c:pt>
                <c:pt idx="27">
                  <c:v>0.31460674157303381</c:v>
                </c:pt>
                <c:pt idx="28">
                  <c:v>0.32584269662921383</c:v>
                </c:pt>
                <c:pt idx="29">
                  <c:v>0.33707865168539347</c:v>
                </c:pt>
                <c:pt idx="30">
                  <c:v>0.34831460674157322</c:v>
                </c:pt>
                <c:pt idx="31">
                  <c:v>0.35955056179775313</c:v>
                </c:pt>
                <c:pt idx="32">
                  <c:v>0.37078651685393277</c:v>
                </c:pt>
                <c:pt idx="33">
                  <c:v>0.38202247191011268</c:v>
                </c:pt>
                <c:pt idx="34">
                  <c:v>0.39325842696629232</c:v>
                </c:pt>
                <c:pt idx="35">
                  <c:v>0.40449438202247207</c:v>
                </c:pt>
                <c:pt idx="36">
                  <c:v>0.41573033707865181</c:v>
                </c:pt>
                <c:pt idx="37">
                  <c:v>0.42696629213483178</c:v>
                </c:pt>
                <c:pt idx="38">
                  <c:v>0.43820224719101131</c:v>
                </c:pt>
                <c:pt idx="39">
                  <c:v>0.449438202247191</c:v>
                </c:pt>
                <c:pt idx="40">
                  <c:v>0.4606741573033708</c:v>
                </c:pt>
                <c:pt idx="41">
                  <c:v>0.47191011235955088</c:v>
                </c:pt>
                <c:pt idx="42">
                  <c:v>0.48314606741573035</c:v>
                </c:pt>
                <c:pt idx="43">
                  <c:v>0.49438202247191027</c:v>
                </c:pt>
                <c:pt idx="44">
                  <c:v>0.50561797752809023</c:v>
                </c:pt>
                <c:pt idx="45">
                  <c:v>0.5168539325842697</c:v>
                </c:pt>
                <c:pt idx="46">
                  <c:v>0.52808988764044962</c:v>
                </c:pt>
                <c:pt idx="47">
                  <c:v>0.53932584269662953</c:v>
                </c:pt>
                <c:pt idx="48">
                  <c:v>0.55056179775280867</c:v>
                </c:pt>
                <c:pt idx="49">
                  <c:v>0.56179775280898914</c:v>
                </c:pt>
                <c:pt idx="50">
                  <c:v>0.5730337078651685</c:v>
                </c:pt>
                <c:pt idx="51">
                  <c:v>0.58426966292134797</c:v>
                </c:pt>
                <c:pt idx="52">
                  <c:v>0.5955056179775281</c:v>
                </c:pt>
                <c:pt idx="53">
                  <c:v>0.60674157303370857</c:v>
                </c:pt>
                <c:pt idx="54">
                  <c:v>0.61797752808988793</c:v>
                </c:pt>
                <c:pt idx="55">
                  <c:v>0.6292134831460674</c:v>
                </c:pt>
                <c:pt idx="56">
                  <c:v>0.64044943820224753</c:v>
                </c:pt>
                <c:pt idx="57">
                  <c:v>0.65168539325842767</c:v>
                </c:pt>
                <c:pt idx="58">
                  <c:v>0.66292134831460703</c:v>
                </c:pt>
                <c:pt idx="59">
                  <c:v>0.67415730337078694</c:v>
                </c:pt>
                <c:pt idx="60">
                  <c:v>0.6853932584269663</c:v>
                </c:pt>
                <c:pt idx="61">
                  <c:v>0.6966292134831471</c:v>
                </c:pt>
                <c:pt idx="62">
                  <c:v>0.7078651685393258</c:v>
                </c:pt>
                <c:pt idx="63">
                  <c:v>0.71910112359550593</c:v>
                </c:pt>
                <c:pt idx="64">
                  <c:v>0.73033707865168562</c:v>
                </c:pt>
                <c:pt idx="65">
                  <c:v>0.7415730337078652</c:v>
                </c:pt>
                <c:pt idx="66">
                  <c:v>0.7528089887640449</c:v>
                </c:pt>
                <c:pt idx="67">
                  <c:v>0.7640449438202247</c:v>
                </c:pt>
                <c:pt idx="68">
                  <c:v>0.77528089887640461</c:v>
                </c:pt>
                <c:pt idx="69">
                  <c:v>0.7865168539325843</c:v>
                </c:pt>
                <c:pt idx="70">
                  <c:v>0.797752808988764</c:v>
                </c:pt>
                <c:pt idx="71">
                  <c:v>0.80898876404494358</c:v>
                </c:pt>
                <c:pt idx="72">
                  <c:v>0.8202247191011236</c:v>
                </c:pt>
                <c:pt idx="73">
                  <c:v>0.8314606741573034</c:v>
                </c:pt>
                <c:pt idx="74">
                  <c:v>0.84269662921348376</c:v>
                </c:pt>
                <c:pt idx="75">
                  <c:v>0.85393258426966256</c:v>
                </c:pt>
                <c:pt idx="76">
                  <c:v>0.8651685393258427</c:v>
                </c:pt>
                <c:pt idx="77">
                  <c:v>0.87640449438202261</c:v>
                </c:pt>
                <c:pt idx="78">
                  <c:v>0.88764044943820253</c:v>
                </c:pt>
                <c:pt idx="79">
                  <c:v>0.89887640449438233</c:v>
                </c:pt>
                <c:pt idx="80">
                  <c:v>0.91011235955056158</c:v>
                </c:pt>
                <c:pt idx="81">
                  <c:v>0.9213483146067416</c:v>
                </c:pt>
                <c:pt idx="82">
                  <c:v>0.93258426966292096</c:v>
                </c:pt>
                <c:pt idx="83">
                  <c:v>0.94382022471910143</c:v>
                </c:pt>
                <c:pt idx="84">
                  <c:v>0.95505617977528057</c:v>
                </c:pt>
                <c:pt idx="85">
                  <c:v>0.96629213483146059</c:v>
                </c:pt>
                <c:pt idx="86">
                  <c:v>0.97752808988764006</c:v>
                </c:pt>
                <c:pt idx="87">
                  <c:v>0.9887640449438202</c:v>
                </c:pt>
                <c:pt idx="88">
                  <c:v>1</c:v>
                </c:pt>
              </c:numCache>
            </c:numRef>
          </c:xVal>
          <c:yVal>
            <c:numRef>
              <c:f>Plan3!$P$3:$P$91</c:f>
              <c:numCache>
                <c:formatCode>General</c:formatCode>
                <c:ptCount val="89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  <c:pt idx="43">
                  <c:v>3.7</c:v>
                </c:pt>
                <c:pt idx="44">
                  <c:v>3.7</c:v>
                </c:pt>
                <c:pt idx="45">
                  <c:v>3.7</c:v>
                </c:pt>
                <c:pt idx="46">
                  <c:v>3.7</c:v>
                </c:pt>
                <c:pt idx="47">
                  <c:v>3.7</c:v>
                </c:pt>
                <c:pt idx="48">
                  <c:v>3.7</c:v>
                </c:pt>
                <c:pt idx="49">
                  <c:v>3.7</c:v>
                </c:pt>
                <c:pt idx="50">
                  <c:v>3.7</c:v>
                </c:pt>
                <c:pt idx="51">
                  <c:v>3.7</c:v>
                </c:pt>
                <c:pt idx="52">
                  <c:v>3.7</c:v>
                </c:pt>
                <c:pt idx="53">
                  <c:v>3.7</c:v>
                </c:pt>
                <c:pt idx="54">
                  <c:v>3.7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3.7</c:v>
                </c:pt>
                <c:pt idx="62">
                  <c:v>3.7</c:v>
                </c:pt>
                <c:pt idx="63">
                  <c:v>3.7</c:v>
                </c:pt>
                <c:pt idx="64">
                  <c:v>3.7</c:v>
                </c:pt>
                <c:pt idx="65">
                  <c:v>3.7</c:v>
                </c:pt>
                <c:pt idx="66">
                  <c:v>3.7</c:v>
                </c:pt>
                <c:pt idx="67">
                  <c:v>3.7</c:v>
                </c:pt>
                <c:pt idx="68">
                  <c:v>3.7</c:v>
                </c:pt>
                <c:pt idx="69">
                  <c:v>3.7</c:v>
                </c:pt>
                <c:pt idx="70">
                  <c:v>3.7</c:v>
                </c:pt>
                <c:pt idx="71">
                  <c:v>3.7</c:v>
                </c:pt>
                <c:pt idx="72">
                  <c:v>3.7</c:v>
                </c:pt>
                <c:pt idx="73">
                  <c:v>3.7</c:v>
                </c:pt>
                <c:pt idx="74">
                  <c:v>3.7</c:v>
                </c:pt>
                <c:pt idx="75">
                  <c:v>3.7</c:v>
                </c:pt>
                <c:pt idx="76">
                  <c:v>3.7</c:v>
                </c:pt>
                <c:pt idx="77">
                  <c:v>3.7</c:v>
                </c:pt>
                <c:pt idx="78">
                  <c:v>3.7</c:v>
                </c:pt>
                <c:pt idx="79">
                  <c:v>3.7</c:v>
                </c:pt>
                <c:pt idx="80">
                  <c:v>3.7</c:v>
                </c:pt>
                <c:pt idx="81">
                  <c:v>3.7</c:v>
                </c:pt>
                <c:pt idx="82">
                  <c:v>3.7</c:v>
                </c:pt>
                <c:pt idx="83">
                  <c:v>3.7</c:v>
                </c:pt>
                <c:pt idx="84">
                  <c:v>3.7</c:v>
                </c:pt>
                <c:pt idx="85">
                  <c:v>3.7</c:v>
                </c:pt>
                <c:pt idx="86">
                  <c:v>3.7</c:v>
                </c:pt>
                <c:pt idx="87">
                  <c:v>3.7</c:v>
                </c:pt>
                <c:pt idx="88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Plan3!$C$3:$C$91</c:f>
              <c:numCache>
                <c:formatCode>General</c:formatCode>
                <c:ptCount val="89"/>
                <c:pt idx="0">
                  <c:v>1.1235955056179775E-2</c:v>
                </c:pt>
                <c:pt idx="1">
                  <c:v>2.2471910112359595E-2</c:v>
                </c:pt>
                <c:pt idx="2">
                  <c:v>3.3707865168539346E-2</c:v>
                </c:pt>
                <c:pt idx="3">
                  <c:v>4.49438202247191E-2</c:v>
                </c:pt>
                <c:pt idx="4">
                  <c:v>5.6179775280898854E-2</c:v>
                </c:pt>
                <c:pt idx="5">
                  <c:v>6.7415730337078719E-2</c:v>
                </c:pt>
                <c:pt idx="6">
                  <c:v>7.8651685393258425E-2</c:v>
                </c:pt>
                <c:pt idx="7">
                  <c:v>8.98876404494382E-2</c:v>
                </c:pt>
                <c:pt idx="8">
                  <c:v>0.10112359550561802</c:v>
                </c:pt>
                <c:pt idx="9">
                  <c:v>0.11235955056179769</c:v>
                </c:pt>
                <c:pt idx="10">
                  <c:v>0.12359550561797752</c:v>
                </c:pt>
                <c:pt idx="11">
                  <c:v>0.1348314606741573</c:v>
                </c:pt>
                <c:pt idx="12">
                  <c:v>0.14606741573033724</c:v>
                </c:pt>
                <c:pt idx="13">
                  <c:v>0.15730337078651691</c:v>
                </c:pt>
                <c:pt idx="14">
                  <c:v>0.16853932584269676</c:v>
                </c:pt>
                <c:pt idx="15">
                  <c:v>0.17977528089887648</c:v>
                </c:pt>
                <c:pt idx="16">
                  <c:v>0.1910112359550562</c:v>
                </c:pt>
                <c:pt idx="17">
                  <c:v>0.20224719101123612</c:v>
                </c:pt>
                <c:pt idx="18">
                  <c:v>0.21348314606741589</c:v>
                </c:pt>
                <c:pt idx="19">
                  <c:v>0.22471910112359558</c:v>
                </c:pt>
                <c:pt idx="20">
                  <c:v>0.23595505617977536</c:v>
                </c:pt>
                <c:pt idx="21">
                  <c:v>0.24719101123595505</c:v>
                </c:pt>
                <c:pt idx="22">
                  <c:v>0.25842696629213502</c:v>
                </c:pt>
                <c:pt idx="23">
                  <c:v>0.26966292134831477</c:v>
                </c:pt>
                <c:pt idx="24">
                  <c:v>0.28089887640449457</c:v>
                </c:pt>
                <c:pt idx="25">
                  <c:v>0.29213483146067432</c:v>
                </c:pt>
                <c:pt idx="26">
                  <c:v>0.30337078651685428</c:v>
                </c:pt>
                <c:pt idx="27">
                  <c:v>0.31460674157303381</c:v>
                </c:pt>
                <c:pt idx="28">
                  <c:v>0.32584269662921383</c:v>
                </c:pt>
                <c:pt idx="29">
                  <c:v>0.33707865168539347</c:v>
                </c:pt>
                <c:pt idx="30">
                  <c:v>0.34831460674157322</c:v>
                </c:pt>
                <c:pt idx="31">
                  <c:v>0.35955056179775313</c:v>
                </c:pt>
                <c:pt idx="32">
                  <c:v>0.37078651685393277</c:v>
                </c:pt>
                <c:pt idx="33">
                  <c:v>0.38202247191011268</c:v>
                </c:pt>
                <c:pt idx="34">
                  <c:v>0.39325842696629232</c:v>
                </c:pt>
                <c:pt idx="35">
                  <c:v>0.40449438202247207</c:v>
                </c:pt>
                <c:pt idx="36">
                  <c:v>0.41573033707865181</c:v>
                </c:pt>
                <c:pt idx="37">
                  <c:v>0.42696629213483178</c:v>
                </c:pt>
                <c:pt idx="38">
                  <c:v>0.43820224719101131</c:v>
                </c:pt>
                <c:pt idx="39">
                  <c:v>0.449438202247191</c:v>
                </c:pt>
                <c:pt idx="40">
                  <c:v>0.4606741573033708</c:v>
                </c:pt>
                <c:pt idx="41">
                  <c:v>0.47191011235955088</c:v>
                </c:pt>
                <c:pt idx="42">
                  <c:v>0.48314606741573035</c:v>
                </c:pt>
                <c:pt idx="43">
                  <c:v>0.49438202247191027</c:v>
                </c:pt>
                <c:pt idx="44">
                  <c:v>0.50561797752809023</c:v>
                </c:pt>
                <c:pt idx="45">
                  <c:v>0.5168539325842697</c:v>
                </c:pt>
                <c:pt idx="46">
                  <c:v>0.52808988764044962</c:v>
                </c:pt>
                <c:pt idx="47">
                  <c:v>0.53932584269662953</c:v>
                </c:pt>
                <c:pt idx="48">
                  <c:v>0.55056179775280867</c:v>
                </c:pt>
                <c:pt idx="49">
                  <c:v>0.56179775280898914</c:v>
                </c:pt>
                <c:pt idx="50">
                  <c:v>0.5730337078651685</c:v>
                </c:pt>
                <c:pt idx="51">
                  <c:v>0.58426966292134797</c:v>
                </c:pt>
                <c:pt idx="52">
                  <c:v>0.5955056179775281</c:v>
                </c:pt>
                <c:pt idx="53">
                  <c:v>0.60674157303370857</c:v>
                </c:pt>
                <c:pt idx="54">
                  <c:v>0.61797752808988793</c:v>
                </c:pt>
                <c:pt idx="55">
                  <c:v>0.6292134831460674</c:v>
                </c:pt>
                <c:pt idx="56">
                  <c:v>0.64044943820224753</c:v>
                </c:pt>
                <c:pt idx="57">
                  <c:v>0.65168539325842767</c:v>
                </c:pt>
                <c:pt idx="58">
                  <c:v>0.66292134831460703</c:v>
                </c:pt>
                <c:pt idx="59">
                  <c:v>0.67415730337078694</c:v>
                </c:pt>
                <c:pt idx="60">
                  <c:v>0.6853932584269663</c:v>
                </c:pt>
                <c:pt idx="61">
                  <c:v>0.6966292134831471</c:v>
                </c:pt>
                <c:pt idx="62">
                  <c:v>0.7078651685393258</c:v>
                </c:pt>
                <c:pt idx="63">
                  <c:v>0.71910112359550593</c:v>
                </c:pt>
                <c:pt idx="64">
                  <c:v>0.73033707865168562</c:v>
                </c:pt>
                <c:pt idx="65">
                  <c:v>0.7415730337078652</c:v>
                </c:pt>
                <c:pt idx="66">
                  <c:v>0.7528089887640449</c:v>
                </c:pt>
                <c:pt idx="67">
                  <c:v>0.7640449438202247</c:v>
                </c:pt>
                <c:pt idx="68">
                  <c:v>0.77528089887640461</c:v>
                </c:pt>
                <c:pt idx="69">
                  <c:v>0.7865168539325843</c:v>
                </c:pt>
                <c:pt idx="70">
                  <c:v>0.797752808988764</c:v>
                </c:pt>
                <c:pt idx="71">
                  <c:v>0.80898876404494358</c:v>
                </c:pt>
                <c:pt idx="72">
                  <c:v>0.8202247191011236</c:v>
                </c:pt>
                <c:pt idx="73">
                  <c:v>0.8314606741573034</c:v>
                </c:pt>
                <c:pt idx="74">
                  <c:v>0.84269662921348376</c:v>
                </c:pt>
                <c:pt idx="75">
                  <c:v>0.85393258426966256</c:v>
                </c:pt>
                <c:pt idx="76">
                  <c:v>0.8651685393258427</c:v>
                </c:pt>
                <c:pt idx="77">
                  <c:v>0.87640449438202261</c:v>
                </c:pt>
                <c:pt idx="78">
                  <c:v>0.88764044943820253</c:v>
                </c:pt>
                <c:pt idx="79">
                  <c:v>0.89887640449438233</c:v>
                </c:pt>
                <c:pt idx="80">
                  <c:v>0.91011235955056158</c:v>
                </c:pt>
                <c:pt idx="81">
                  <c:v>0.9213483146067416</c:v>
                </c:pt>
                <c:pt idx="82">
                  <c:v>0.93258426966292096</c:v>
                </c:pt>
                <c:pt idx="83">
                  <c:v>0.94382022471910143</c:v>
                </c:pt>
                <c:pt idx="84">
                  <c:v>0.95505617977528057</c:v>
                </c:pt>
                <c:pt idx="85">
                  <c:v>0.96629213483146059</c:v>
                </c:pt>
                <c:pt idx="86">
                  <c:v>0.97752808988764006</c:v>
                </c:pt>
                <c:pt idx="87">
                  <c:v>0.9887640449438202</c:v>
                </c:pt>
                <c:pt idx="88">
                  <c:v>1</c:v>
                </c:pt>
              </c:numCache>
            </c:numRef>
          </c:xVal>
          <c:yVal>
            <c:numRef>
              <c:f>Plan3!$Q$3:$Q$91</c:f>
              <c:numCache>
                <c:formatCode>General</c:formatCode>
                <c:ptCount val="89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  <c:pt idx="43">
                  <c:v>13.3</c:v>
                </c:pt>
                <c:pt idx="44">
                  <c:v>13.3</c:v>
                </c:pt>
                <c:pt idx="45">
                  <c:v>13.3</c:v>
                </c:pt>
                <c:pt idx="46">
                  <c:v>13.3</c:v>
                </c:pt>
                <c:pt idx="47">
                  <c:v>13.3</c:v>
                </c:pt>
                <c:pt idx="48">
                  <c:v>13.3</c:v>
                </c:pt>
                <c:pt idx="49">
                  <c:v>13.3</c:v>
                </c:pt>
                <c:pt idx="50">
                  <c:v>13.3</c:v>
                </c:pt>
                <c:pt idx="51">
                  <c:v>13.3</c:v>
                </c:pt>
                <c:pt idx="52">
                  <c:v>13.3</c:v>
                </c:pt>
                <c:pt idx="53">
                  <c:v>13.3</c:v>
                </c:pt>
                <c:pt idx="54">
                  <c:v>13.3</c:v>
                </c:pt>
                <c:pt idx="55">
                  <c:v>13.3</c:v>
                </c:pt>
                <c:pt idx="56">
                  <c:v>13.3</c:v>
                </c:pt>
                <c:pt idx="57">
                  <c:v>13.3</c:v>
                </c:pt>
                <c:pt idx="58">
                  <c:v>13.3</c:v>
                </c:pt>
                <c:pt idx="59">
                  <c:v>13.3</c:v>
                </c:pt>
                <c:pt idx="60">
                  <c:v>13.3</c:v>
                </c:pt>
                <c:pt idx="61">
                  <c:v>13.3</c:v>
                </c:pt>
                <c:pt idx="62">
                  <c:v>13.3</c:v>
                </c:pt>
                <c:pt idx="63">
                  <c:v>13.3</c:v>
                </c:pt>
                <c:pt idx="64">
                  <c:v>13.3</c:v>
                </c:pt>
                <c:pt idx="65">
                  <c:v>13.3</c:v>
                </c:pt>
                <c:pt idx="66">
                  <c:v>13.3</c:v>
                </c:pt>
                <c:pt idx="67">
                  <c:v>13.3</c:v>
                </c:pt>
                <c:pt idx="68">
                  <c:v>13.3</c:v>
                </c:pt>
                <c:pt idx="69">
                  <c:v>13.3</c:v>
                </c:pt>
                <c:pt idx="70">
                  <c:v>13.3</c:v>
                </c:pt>
                <c:pt idx="71">
                  <c:v>13.3</c:v>
                </c:pt>
                <c:pt idx="72">
                  <c:v>13.3</c:v>
                </c:pt>
                <c:pt idx="73">
                  <c:v>13.3</c:v>
                </c:pt>
                <c:pt idx="74">
                  <c:v>13.3</c:v>
                </c:pt>
                <c:pt idx="75">
                  <c:v>13.3</c:v>
                </c:pt>
                <c:pt idx="76">
                  <c:v>13.3</c:v>
                </c:pt>
                <c:pt idx="77">
                  <c:v>13.3</c:v>
                </c:pt>
                <c:pt idx="78">
                  <c:v>13.3</c:v>
                </c:pt>
                <c:pt idx="79">
                  <c:v>13.3</c:v>
                </c:pt>
                <c:pt idx="80">
                  <c:v>13.3</c:v>
                </c:pt>
                <c:pt idx="81">
                  <c:v>13.3</c:v>
                </c:pt>
                <c:pt idx="82">
                  <c:v>13.3</c:v>
                </c:pt>
                <c:pt idx="83">
                  <c:v>13.3</c:v>
                </c:pt>
                <c:pt idx="84">
                  <c:v>13.3</c:v>
                </c:pt>
                <c:pt idx="85">
                  <c:v>13.3</c:v>
                </c:pt>
                <c:pt idx="86">
                  <c:v>13.3</c:v>
                </c:pt>
                <c:pt idx="87">
                  <c:v>13.3</c:v>
                </c:pt>
                <c:pt idx="88">
                  <c:v>13.3</c:v>
                </c:pt>
              </c:numCache>
            </c:numRef>
          </c:yVal>
        </c:ser>
        <c:ser>
          <c:idx val="2"/>
          <c:order val="3"/>
          <c:tx>
            <c:v>7,5&lt;pH&lt;=8,0</c:v>
          </c:tx>
          <c:spPr>
            <a:ln w="28575">
              <a:noFill/>
            </a:ln>
          </c:spPr>
          <c:xVal>
            <c:numRef>
              <c:f>Plan3!$C$3:$C$91</c:f>
              <c:numCache>
                <c:formatCode>General</c:formatCode>
                <c:ptCount val="89"/>
                <c:pt idx="0">
                  <c:v>1.1235955056179775E-2</c:v>
                </c:pt>
                <c:pt idx="1">
                  <c:v>2.2471910112359595E-2</c:v>
                </c:pt>
                <c:pt idx="2">
                  <c:v>3.3707865168539346E-2</c:v>
                </c:pt>
                <c:pt idx="3">
                  <c:v>4.49438202247191E-2</c:v>
                </c:pt>
                <c:pt idx="4">
                  <c:v>5.6179775280898854E-2</c:v>
                </c:pt>
                <c:pt idx="5">
                  <c:v>6.7415730337078719E-2</c:v>
                </c:pt>
                <c:pt idx="6">
                  <c:v>7.8651685393258425E-2</c:v>
                </c:pt>
                <c:pt idx="7">
                  <c:v>8.98876404494382E-2</c:v>
                </c:pt>
                <c:pt idx="8">
                  <c:v>0.10112359550561802</c:v>
                </c:pt>
                <c:pt idx="9">
                  <c:v>0.11235955056179769</c:v>
                </c:pt>
                <c:pt idx="10">
                  <c:v>0.12359550561797752</c:v>
                </c:pt>
                <c:pt idx="11">
                  <c:v>0.1348314606741573</c:v>
                </c:pt>
                <c:pt idx="12">
                  <c:v>0.14606741573033724</c:v>
                </c:pt>
                <c:pt idx="13">
                  <c:v>0.15730337078651691</c:v>
                </c:pt>
                <c:pt idx="14">
                  <c:v>0.16853932584269676</c:v>
                </c:pt>
                <c:pt idx="15">
                  <c:v>0.17977528089887648</c:v>
                </c:pt>
                <c:pt idx="16">
                  <c:v>0.1910112359550562</c:v>
                </c:pt>
                <c:pt idx="17">
                  <c:v>0.20224719101123612</c:v>
                </c:pt>
                <c:pt idx="18">
                  <c:v>0.21348314606741589</c:v>
                </c:pt>
                <c:pt idx="19">
                  <c:v>0.22471910112359558</c:v>
                </c:pt>
                <c:pt idx="20">
                  <c:v>0.23595505617977536</c:v>
                </c:pt>
                <c:pt idx="21">
                  <c:v>0.24719101123595505</c:v>
                </c:pt>
                <c:pt idx="22">
                  <c:v>0.25842696629213502</c:v>
                </c:pt>
                <c:pt idx="23">
                  <c:v>0.26966292134831477</c:v>
                </c:pt>
                <c:pt idx="24">
                  <c:v>0.28089887640449457</c:v>
                </c:pt>
                <c:pt idx="25">
                  <c:v>0.29213483146067432</c:v>
                </c:pt>
                <c:pt idx="26">
                  <c:v>0.30337078651685428</c:v>
                </c:pt>
                <c:pt idx="27">
                  <c:v>0.31460674157303381</c:v>
                </c:pt>
                <c:pt idx="28">
                  <c:v>0.32584269662921383</c:v>
                </c:pt>
                <c:pt idx="29">
                  <c:v>0.33707865168539347</c:v>
                </c:pt>
                <c:pt idx="30">
                  <c:v>0.34831460674157322</c:v>
                </c:pt>
                <c:pt idx="31">
                  <c:v>0.35955056179775313</c:v>
                </c:pt>
                <c:pt idx="32">
                  <c:v>0.37078651685393277</c:v>
                </c:pt>
                <c:pt idx="33">
                  <c:v>0.38202247191011268</c:v>
                </c:pt>
                <c:pt idx="34">
                  <c:v>0.39325842696629232</c:v>
                </c:pt>
                <c:pt idx="35">
                  <c:v>0.40449438202247207</c:v>
                </c:pt>
                <c:pt idx="36">
                  <c:v>0.41573033707865181</c:v>
                </c:pt>
                <c:pt idx="37">
                  <c:v>0.42696629213483178</c:v>
                </c:pt>
                <c:pt idx="38">
                  <c:v>0.43820224719101131</c:v>
                </c:pt>
                <c:pt idx="39">
                  <c:v>0.449438202247191</c:v>
                </c:pt>
                <c:pt idx="40">
                  <c:v>0.4606741573033708</c:v>
                </c:pt>
                <c:pt idx="41">
                  <c:v>0.47191011235955088</c:v>
                </c:pt>
                <c:pt idx="42">
                  <c:v>0.48314606741573035</c:v>
                </c:pt>
                <c:pt idx="43">
                  <c:v>0.49438202247191027</c:v>
                </c:pt>
                <c:pt idx="44">
                  <c:v>0.50561797752809023</c:v>
                </c:pt>
                <c:pt idx="45">
                  <c:v>0.5168539325842697</c:v>
                </c:pt>
                <c:pt idx="46">
                  <c:v>0.52808988764044962</c:v>
                </c:pt>
                <c:pt idx="47">
                  <c:v>0.53932584269662953</c:v>
                </c:pt>
                <c:pt idx="48">
                  <c:v>0.55056179775280867</c:v>
                </c:pt>
                <c:pt idx="49">
                  <c:v>0.56179775280898914</c:v>
                </c:pt>
                <c:pt idx="50">
                  <c:v>0.5730337078651685</c:v>
                </c:pt>
                <c:pt idx="51">
                  <c:v>0.58426966292134797</c:v>
                </c:pt>
                <c:pt idx="52">
                  <c:v>0.5955056179775281</c:v>
                </c:pt>
                <c:pt idx="53">
                  <c:v>0.60674157303370857</c:v>
                </c:pt>
                <c:pt idx="54">
                  <c:v>0.61797752808988793</c:v>
                </c:pt>
                <c:pt idx="55">
                  <c:v>0.6292134831460674</c:v>
                </c:pt>
                <c:pt idx="56">
                  <c:v>0.64044943820224753</c:v>
                </c:pt>
                <c:pt idx="57">
                  <c:v>0.65168539325842767</c:v>
                </c:pt>
                <c:pt idx="58">
                  <c:v>0.66292134831460703</c:v>
                </c:pt>
                <c:pt idx="59">
                  <c:v>0.67415730337078694</c:v>
                </c:pt>
                <c:pt idx="60">
                  <c:v>0.6853932584269663</c:v>
                </c:pt>
                <c:pt idx="61">
                  <c:v>0.6966292134831471</c:v>
                </c:pt>
                <c:pt idx="62">
                  <c:v>0.7078651685393258</c:v>
                </c:pt>
                <c:pt idx="63">
                  <c:v>0.71910112359550593</c:v>
                </c:pt>
                <c:pt idx="64">
                  <c:v>0.73033707865168562</c:v>
                </c:pt>
                <c:pt idx="65">
                  <c:v>0.7415730337078652</c:v>
                </c:pt>
                <c:pt idx="66">
                  <c:v>0.7528089887640449</c:v>
                </c:pt>
                <c:pt idx="67">
                  <c:v>0.7640449438202247</c:v>
                </c:pt>
                <c:pt idx="68">
                  <c:v>0.77528089887640461</c:v>
                </c:pt>
                <c:pt idx="69">
                  <c:v>0.7865168539325843</c:v>
                </c:pt>
                <c:pt idx="70">
                  <c:v>0.797752808988764</c:v>
                </c:pt>
                <c:pt idx="71">
                  <c:v>0.80898876404494358</c:v>
                </c:pt>
                <c:pt idx="72">
                  <c:v>0.8202247191011236</c:v>
                </c:pt>
                <c:pt idx="73">
                  <c:v>0.8314606741573034</c:v>
                </c:pt>
                <c:pt idx="74">
                  <c:v>0.84269662921348376</c:v>
                </c:pt>
                <c:pt idx="75">
                  <c:v>0.85393258426966256</c:v>
                </c:pt>
                <c:pt idx="76">
                  <c:v>0.8651685393258427</c:v>
                </c:pt>
                <c:pt idx="77">
                  <c:v>0.87640449438202261</c:v>
                </c:pt>
                <c:pt idx="78">
                  <c:v>0.88764044943820253</c:v>
                </c:pt>
                <c:pt idx="79">
                  <c:v>0.89887640449438233</c:v>
                </c:pt>
                <c:pt idx="80">
                  <c:v>0.91011235955056158</c:v>
                </c:pt>
                <c:pt idx="81">
                  <c:v>0.9213483146067416</c:v>
                </c:pt>
                <c:pt idx="82">
                  <c:v>0.93258426966292096</c:v>
                </c:pt>
                <c:pt idx="83">
                  <c:v>0.94382022471910143</c:v>
                </c:pt>
                <c:pt idx="84">
                  <c:v>0.95505617977528057</c:v>
                </c:pt>
                <c:pt idx="85">
                  <c:v>0.96629213483146059</c:v>
                </c:pt>
                <c:pt idx="86">
                  <c:v>0.97752808988764006</c:v>
                </c:pt>
                <c:pt idx="87">
                  <c:v>0.9887640449438202</c:v>
                </c:pt>
                <c:pt idx="88">
                  <c:v>1</c:v>
                </c:pt>
              </c:numCache>
            </c:numRef>
          </c:xVal>
          <c:yVal>
            <c:numRef>
              <c:f>Plan3!$N$3:$N$91</c:f>
              <c:numCache>
                <c:formatCode>General</c:formatCode>
                <c:ptCount val="89"/>
                <c:pt idx="7">
                  <c:v>0.2</c:v>
                </c:pt>
                <c:pt idx="53">
                  <c:v>0.59</c:v>
                </c:pt>
              </c:numCache>
            </c:numRef>
          </c:yVal>
        </c:ser>
        <c:ser>
          <c:idx val="4"/>
          <c:order val="4"/>
          <c:tx>
            <c:v>CLASSES 1 E 2</c:v>
          </c:tx>
          <c:spPr>
            <a:ln w="34925">
              <a:gradFill flip="none" rotWithShape="1">
                <a:gsLst>
                  <a:gs pos="0">
                    <a:srgbClr val="FFC000">
                      <a:lumMod val="75000"/>
                    </a:srgbClr>
                  </a:gs>
                  <a:gs pos="36000">
                    <a:srgbClr val="FFC000">
                      <a:lumMod val="40000"/>
                      <a:lumOff val="60000"/>
                    </a:srgbClr>
                  </a:gs>
                  <a:gs pos="69000">
                    <a:srgbClr val="BCAFF3"/>
                  </a:gs>
                  <a:gs pos="100000">
                    <a:srgbClr val="2C4BA4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Plan3!$C$3:$C$91</c:f>
              <c:numCache>
                <c:formatCode>General</c:formatCode>
                <c:ptCount val="89"/>
                <c:pt idx="0">
                  <c:v>1.1235955056179775E-2</c:v>
                </c:pt>
                <c:pt idx="1">
                  <c:v>2.2471910112359595E-2</c:v>
                </c:pt>
                <c:pt idx="2">
                  <c:v>3.3707865168539346E-2</c:v>
                </c:pt>
                <c:pt idx="3">
                  <c:v>4.49438202247191E-2</c:v>
                </c:pt>
                <c:pt idx="4">
                  <c:v>5.6179775280898854E-2</c:v>
                </c:pt>
                <c:pt idx="5">
                  <c:v>6.7415730337078719E-2</c:v>
                </c:pt>
                <c:pt idx="6">
                  <c:v>7.8651685393258425E-2</c:v>
                </c:pt>
                <c:pt idx="7">
                  <c:v>8.98876404494382E-2</c:v>
                </c:pt>
                <c:pt idx="8">
                  <c:v>0.10112359550561802</c:v>
                </c:pt>
                <c:pt idx="9">
                  <c:v>0.11235955056179769</c:v>
                </c:pt>
                <c:pt idx="10">
                  <c:v>0.12359550561797752</c:v>
                </c:pt>
                <c:pt idx="11">
                  <c:v>0.1348314606741573</c:v>
                </c:pt>
                <c:pt idx="12">
                  <c:v>0.14606741573033724</c:v>
                </c:pt>
                <c:pt idx="13">
                  <c:v>0.15730337078651691</c:v>
                </c:pt>
                <c:pt idx="14">
                  <c:v>0.16853932584269676</c:v>
                </c:pt>
                <c:pt idx="15">
                  <c:v>0.17977528089887648</c:v>
                </c:pt>
                <c:pt idx="16">
                  <c:v>0.1910112359550562</c:v>
                </c:pt>
                <c:pt idx="17">
                  <c:v>0.20224719101123612</c:v>
                </c:pt>
                <c:pt idx="18">
                  <c:v>0.21348314606741589</c:v>
                </c:pt>
                <c:pt idx="19">
                  <c:v>0.22471910112359558</c:v>
                </c:pt>
                <c:pt idx="20">
                  <c:v>0.23595505617977536</c:v>
                </c:pt>
                <c:pt idx="21">
                  <c:v>0.24719101123595505</c:v>
                </c:pt>
                <c:pt idx="22">
                  <c:v>0.25842696629213502</c:v>
                </c:pt>
                <c:pt idx="23">
                  <c:v>0.26966292134831477</c:v>
                </c:pt>
                <c:pt idx="24">
                  <c:v>0.28089887640449457</c:v>
                </c:pt>
                <c:pt idx="25">
                  <c:v>0.29213483146067432</c:v>
                </c:pt>
                <c:pt idx="26">
                  <c:v>0.30337078651685428</c:v>
                </c:pt>
                <c:pt idx="27">
                  <c:v>0.31460674157303381</c:v>
                </c:pt>
                <c:pt idx="28">
                  <c:v>0.32584269662921383</c:v>
                </c:pt>
                <c:pt idx="29">
                  <c:v>0.33707865168539347</c:v>
                </c:pt>
                <c:pt idx="30">
                  <c:v>0.34831460674157322</c:v>
                </c:pt>
                <c:pt idx="31">
                  <c:v>0.35955056179775313</c:v>
                </c:pt>
                <c:pt idx="32">
                  <c:v>0.37078651685393277</c:v>
                </c:pt>
                <c:pt idx="33">
                  <c:v>0.38202247191011268</c:v>
                </c:pt>
                <c:pt idx="34">
                  <c:v>0.39325842696629232</c:v>
                </c:pt>
                <c:pt idx="35">
                  <c:v>0.40449438202247207</c:v>
                </c:pt>
                <c:pt idx="36">
                  <c:v>0.41573033707865181</c:v>
                </c:pt>
                <c:pt idx="37">
                  <c:v>0.42696629213483178</c:v>
                </c:pt>
                <c:pt idx="38">
                  <c:v>0.43820224719101131</c:v>
                </c:pt>
                <c:pt idx="39">
                  <c:v>0.449438202247191</c:v>
                </c:pt>
                <c:pt idx="40">
                  <c:v>0.4606741573033708</c:v>
                </c:pt>
                <c:pt idx="41">
                  <c:v>0.47191011235955088</c:v>
                </c:pt>
                <c:pt idx="42">
                  <c:v>0.48314606741573035</c:v>
                </c:pt>
                <c:pt idx="43">
                  <c:v>0.49438202247191027</c:v>
                </c:pt>
                <c:pt idx="44">
                  <c:v>0.50561797752809023</c:v>
                </c:pt>
                <c:pt idx="45">
                  <c:v>0.5168539325842697</c:v>
                </c:pt>
                <c:pt idx="46">
                  <c:v>0.52808988764044962</c:v>
                </c:pt>
                <c:pt idx="47">
                  <c:v>0.53932584269662953</c:v>
                </c:pt>
                <c:pt idx="48">
                  <c:v>0.55056179775280867</c:v>
                </c:pt>
                <c:pt idx="49">
                  <c:v>0.56179775280898914</c:v>
                </c:pt>
                <c:pt idx="50">
                  <c:v>0.5730337078651685</c:v>
                </c:pt>
                <c:pt idx="51">
                  <c:v>0.58426966292134797</c:v>
                </c:pt>
                <c:pt idx="52">
                  <c:v>0.5955056179775281</c:v>
                </c:pt>
                <c:pt idx="53">
                  <c:v>0.60674157303370857</c:v>
                </c:pt>
                <c:pt idx="54">
                  <c:v>0.61797752808988793</c:v>
                </c:pt>
                <c:pt idx="55">
                  <c:v>0.6292134831460674</c:v>
                </c:pt>
                <c:pt idx="56">
                  <c:v>0.64044943820224753</c:v>
                </c:pt>
                <c:pt idx="57">
                  <c:v>0.65168539325842767</c:v>
                </c:pt>
                <c:pt idx="58">
                  <c:v>0.66292134831460703</c:v>
                </c:pt>
                <c:pt idx="59">
                  <c:v>0.67415730337078694</c:v>
                </c:pt>
                <c:pt idx="60">
                  <c:v>0.6853932584269663</c:v>
                </c:pt>
                <c:pt idx="61">
                  <c:v>0.6966292134831471</c:v>
                </c:pt>
                <c:pt idx="62">
                  <c:v>0.7078651685393258</c:v>
                </c:pt>
                <c:pt idx="63">
                  <c:v>0.71910112359550593</c:v>
                </c:pt>
                <c:pt idx="64">
                  <c:v>0.73033707865168562</c:v>
                </c:pt>
                <c:pt idx="65">
                  <c:v>0.7415730337078652</c:v>
                </c:pt>
                <c:pt idx="66">
                  <c:v>0.7528089887640449</c:v>
                </c:pt>
                <c:pt idx="67">
                  <c:v>0.7640449438202247</c:v>
                </c:pt>
                <c:pt idx="68">
                  <c:v>0.77528089887640461</c:v>
                </c:pt>
                <c:pt idx="69">
                  <c:v>0.7865168539325843</c:v>
                </c:pt>
                <c:pt idx="70">
                  <c:v>0.797752808988764</c:v>
                </c:pt>
                <c:pt idx="71">
                  <c:v>0.80898876404494358</c:v>
                </c:pt>
                <c:pt idx="72">
                  <c:v>0.8202247191011236</c:v>
                </c:pt>
                <c:pt idx="73">
                  <c:v>0.8314606741573034</c:v>
                </c:pt>
                <c:pt idx="74">
                  <c:v>0.84269662921348376</c:v>
                </c:pt>
                <c:pt idx="75">
                  <c:v>0.85393258426966256</c:v>
                </c:pt>
                <c:pt idx="76">
                  <c:v>0.8651685393258427</c:v>
                </c:pt>
                <c:pt idx="77">
                  <c:v>0.87640449438202261</c:v>
                </c:pt>
                <c:pt idx="78">
                  <c:v>0.88764044943820253</c:v>
                </c:pt>
                <c:pt idx="79">
                  <c:v>0.89887640449438233</c:v>
                </c:pt>
                <c:pt idx="80">
                  <c:v>0.91011235955056158</c:v>
                </c:pt>
                <c:pt idx="81">
                  <c:v>0.9213483146067416</c:v>
                </c:pt>
                <c:pt idx="82">
                  <c:v>0.93258426966292096</c:v>
                </c:pt>
                <c:pt idx="83">
                  <c:v>0.94382022471910143</c:v>
                </c:pt>
                <c:pt idx="84">
                  <c:v>0.95505617977528057</c:v>
                </c:pt>
                <c:pt idx="85">
                  <c:v>0.96629213483146059</c:v>
                </c:pt>
                <c:pt idx="86">
                  <c:v>0.97752808988764006</c:v>
                </c:pt>
                <c:pt idx="87">
                  <c:v>0.9887640449438202</c:v>
                </c:pt>
                <c:pt idx="88">
                  <c:v>1</c:v>
                </c:pt>
              </c:numCache>
            </c:numRef>
          </c:xVal>
          <c:yVal>
            <c:numRef>
              <c:f>Plan3!$R$3:$R$91</c:f>
              <c:numCache>
                <c:formatCode>General</c:formatCode>
                <c:ptCount val="8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2</c:v>
                </c:pt>
                <c:pt idx="88">
                  <c:v>2</c:v>
                </c:pt>
              </c:numCache>
            </c:numRef>
          </c:yVal>
        </c:ser>
        <c:ser>
          <c:idx val="5"/>
          <c:order val="5"/>
          <c:tx>
            <c:v>CLASSE 3</c:v>
          </c:tx>
          <c:marker>
            <c:symbol val="none"/>
          </c:marker>
          <c:xVal>
            <c:numRef>
              <c:f>Plan3!$C$3:$C$91</c:f>
              <c:numCache>
                <c:formatCode>General</c:formatCode>
                <c:ptCount val="89"/>
                <c:pt idx="0">
                  <c:v>1.1235955056179775E-2</c:v>
                </c:pt>
                <c:pt idx="1">
                  <c:v>2.2471910112359595E-2</c:v>
                </c:pt>
                <c:pt idx="2">
                  <c:v>3.3707865168539346E-2</c:v>
                </c:pt>
                <c:pt idx="3">
                  <c:v>4.49438202247191E-2</c:v>
                </c:pt>
                <c:pt idx="4">
                  <c:v>5.6179775280898854E-2</c:v>
                </c:pt>
                <c:pt idx="5">
                  <c:v>6.7415730337078719E-2</c:v>
                </c:pt>
                <c:pt idx="6">
                  <c:v>7.8651685393258425E-2</c:v>
                </c:pt>
                <c:pt idx="7">
                  <c:v>8.98876404494382E-2</c:v>
                </c:pt>
                <c:pt idx="8">
                  <c:v>0.10112359550561802</c:v>
                </c:pt>
                <c:pt idx="9">
                  <c:v>0.11235955056179769</c:v>
                </c:pt>
                <c:pt idx="10">
                  <c:v>0.12359550561797752</c:v>
                </c:pt>
                <c:pt idx="11">
                  <c:v>0.1348314606741573</c:v>
                </c:pt>
                <c:pt idx="12">
                  <c:v>0.14606741573033724</c:v>
                </c:pt>
                <c:pt idx="13">
                  <c:v>0.15730337078651691</c:v>
                </c:pt>
                <c:pt idx="14">
                  <c:v>0.16853932584269676</c:v>
                </c:pt>
                <c:pt idx="15">
                  <c:v>0.17977528089887648</c:v>
                </c:pt>
                <c:pt idx="16">
                  <c:v>0.1910112359550562</c:v>
                </c:pt>
                <c:pt idx="17">
                  <c:v>0.20224719101123612</c:v>
                </c:pt>
                <c:pt idx="18">
                  <c:v>0.21348314606741589</c:v>
                </c:pt>
                <c:pt idx="19">
                  <c:v>0.22471910112359558</c:v>
                </c:pt>
                <c:pt idx="20">
                  <c:v>0.23595505617977536</c:v>
                </c:pt>
                <c:pt idx="21">
                  <c:v>0.24719101123595505</c:v>
                </c:pt>
                <c:pt idx="22">
                  <c:v>0.25842696629213502</c:v>
                </c:pt>
                <c:pt idx="23">
                  <c:v>0.26966292134831477</c:v>
                </c:pt>
                <c:pt idx="24">
                  <c:v>0.28089887640449457</c:v>
                </c:pt>
                <c:pt idx="25">
                  <c:v>0.29213483146067432</c:v>
                </c:pt>
                <c:pt idx="26">
                  <c:v>0.30337078651685428</c:v>
                </c:pt>
                <c:pt idx="27">
                  <c:v>0.31460674157303381</c:v>
                </c:pt>
                <c:pt idx="28">
                  <c:v>0.32584269662921383</c:v>
                </c:pt>
                <c:pt idx="29">
                  <c:v>0.33707865168539347</c:v>
                </c:pt>
                <c:pt idx="30">
                  <c:v>0.34831460674157322</c:v>
                </c:pt>
                <c:pt idx="31">
                  <c:v>0.35955056179775313</c:v>
                </c:pt>
                <c:pt idx="32">
                  <c:v>0.37078651685393277</c:v>
                </c:pt>
                <c:pt idx="33">
                  <c:v>0.38202247191011268</c:v>
                </c:pt>
                <c:pt idx="34">
                  <c:v>0.39325842696629232</c:v>
                </c:pt>
                <c:pt idx="35">
                  <c:v>0.40449438202247207</c:v>
                </c:pt>
                <c:pt idx="36">
                  <c:v>0.41573033707865181</c:v>
                </c:pt>
                <c:pt idx="37">
                  <c:v>0.42696629213483178</c:v>
                </c:pt>
                <c:pt idx="38">
                  <c:v>0.43820224719101131</c:v>
                </c:pt>
                <c:pt idx="39">
                  <c:v>0.449438202247191</c:v>
                </c:pt>
                <c:pt idx="40">
                  <c:v>0.4606741573033708</c:v>
                </c:pt>
                <c:pt idx="41">
                  <c:v>0.47191011235955088</c:v>
                </c:pt>
                <c:pt idx="42">
                  <c:v>0.48314606741573035</c:v>
                </c:pt>
                <c:pt idx="43">
                  <c:v>0.49438202247191027</c:v>
                </c:pt>
                <c:pt idx="44">
                  <c:v>0.50561797752809023</c:v>
                </c:pt>
                <c:pt idx="45">
                  <c:v>0.5168539325842697</c:v>
                </c:pt>
                <c:pt idx="46">
                  <c:v>0.52808988764044962</c:v>
                </c:pt>
                <c:pt idx="47">
                  <c:v>0.53932584269662953</c:v>
                </c:pt>
                <c:pt idx="48">
                  <c:v>0.55056179775280867</c:v>
                </c:pt>
                <c:pt idx="49">
                  <c:v>0.56179775280898914</c:v>
                </c:pt>
                <c:pt idx="50">
                  <c:v>0.5730337078651685</c:v>
                </c:pt>
                <c:pt idx="51">
                  <c:v>0.58426966292134797</c:v>
                </c:pt>
                <c:pt idx="52">
                  <c:v>0.5955056179775281</c:v>
                </c:pt>
                <c:pt idx="53">
                  <c:v>0.60674157303370857</c:v>
                </c:pt>
                <c:pt idx="54">
                  <c:v>0.61797752808988793</c:v>
                </c:pt>
                <c:pt idx="55">
                  <c:v>0.6292134831460674</c:v>
                </c:pt>
                <c:pt idx="56">
                  <c:v>0.64044943820224753</c:v>
                </c:pt>
                <c:pt idx="57">
                  <c:v>0.65168539325842767</c:v>
                </c:pt>
                <c:pt idx="58">
                  <c:v>0.66292134831460703</c:v>
                </c:pt>
                <c:pt idx="59">
                  <c:v>0.67415730337078694</c:v>
                </c:pt>
                <c:pt idx="60">
                  <c:v>0.6853932584269663</c:v>
                </c:pt>
                <c:pt idx="61">
                  <c:v>0.6966292134831471</c:v>
                </c:pt>
                <c:pt idx="62">
                  <c:v>0.7078651685393258</c:v>
                </c:pt>
                <c:pt idx="63">
                  <c:v>0.71910112359550593</c:v>
                </c:pt>
                <c:pt idx="64">
                  <c:v>0.73033707865168562</c:v>
                </c:pt>
                <c:pt idx="65">
                  <c:v>0.7415730337078652</c:v>
                </c:pt>
                <c:pt idx="66">
                  <c:v>0.7528089887640449</c:v>
                </c:pt>
                <c:pt idx="67">
                  <c:v>0.7640449438202247</c:v>
                </c:pt>
                <c:pt idx="68">
                  <c:v>0.77528089887640461</c:v>
                </c:pt>
                <c:pt idx="69">
                  <c:v>0.7865168539325843</c:v>
                </c:pt>
                <c:pt idx="70">
                  <c:v>0.797752808988764</c:v>
                </c:pt>
                <c:pt idx="71">
                  <c:v>0.80898876404494358</c:v>
                </c:pt>
                <c:pt idx="72">
                  <c:v>0.8202247191011236</c:v>
                </c:pt>
                <c:pt idx="73">
                  <c:v>0.8314606741573034</c:v>
                </c:pt>
                <c:pt idx="74">
                  <c:v>0.84269662921348376</c:v>
                </c:pt>
                <c:pt idx="75">
                  <c:v>0.85393258426966256</c:v>
                </c:pt>
                <c:pt idx="76">
                  <c:v>0.8651685393258427</c:v>
                </c:pt>
                <c:pt idx="77">
                  <c:v>0.87640449438202261</c:v>
                </c:pt>
                <c:pt idx="78">
                  <c:v>0.88764044943820253</c:v>
                </c:pt>
                <c:pt idx="79">
                  <c:v>0.89887640449438233</c:v>
                </c:pt>
                <c:pt idx="80">
                  <c:v>0.91011235955056158</c:v>
                </c:pt>
                <c:pt idx="81">
                  <c:v>0.9213483146067416</c:v>
                </c:pt>
                <c:pt idx="82">
                  <c:v>0.93258426966292096</c:v>
                </c:pt>
                <c:pt idx="83">
                  <c:v>0.94382022471910143</c:v>
                </c:pt>
                <c:pt idx="84">
                  <c:v>0.95505617977528057</c:v>
                </c:pt>
                <c:pt idx="85">
                  <c:v>0.96629213483146059</c:v>
                </c:pt>
                <c:pt idx="86">
                  <c:v>0.97752808988764006</c:v>
                </c:pt>
                <c:pt idx="87">
                  <c:v>0.9887640449438202</c:v>
                </c:pt>
                <c:pt idx="88">
                  <c:v>1</c:v>
                </c:pt>
              </c:numCache>
            </c:numRef>
          </c:xVal>
          <c:yVal>
            <c:numRef>
              <c:f>Plan3!$S$3:$S$91</c:f>
              <c:numCache>
                <c:formatCode>General</c:formatCode>
                <c:ptCount val="89"/>
                <c:pt idx="0">
                  <c:v>5.6</c:v>
                </c:pt>
                <c:pt idx="1">
                  <c:v>5.6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  <c:pt idx="5">
                  <c:v>5.6</c:v>
                </c:pt>
                <c:pt idx="6">
                  <c:v>5.6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5.6</c:v>
                </c:pt>
                <c:pt idx="14">
                  <c:v>5.6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5.6</c:v>
                </c:pt>
                <c:pt idx="19">
                  <c:v>5.6</c:v>
                </c:pt>
                <c:pt idx="20">
                  <c:v>5.6</c:v>
                </c:pt>
                <c:pt idx="21">
                  <c:v>5.6</c:v>
                </c:pt>
                <c:pt idx="22">
                  <c:v>5.6</c:v>
                </c:pt>
                <c:pt idx="23">
                  <c:v>5.6</c:v>
                </c:pt>
                <c:pt idx="24">
                  <c:v>5.6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5.6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5.6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5.6</c:v>
                </c:pt>
                <c:pt idx="40">
                  <c:v>5.6</c:v>
                </c:pt>
                <c:pt idx="41">
                  <c:v>5.6</c:v>
                </c:pt>
                <c:pt idx="42">
                  <c:v>5.6</c:v>
                </c:pt>
                <c:pt idx="43">
                  <c:v>5.6</c:v>
                </c:pt>
                <c:pt idx="44">
                  <c:v>5.6</c:v>
                </c:pt>
                <c:pt idx="45">
                  <c:v>5.6</c:v>
                </c:pt>
                <c:pt idx="46">
                  <c:v>5.6</c:v>
                </c:pt>
                <c:pt idx="47">
                  <c:v>5.6</c:v>
                </c:pt>
                <c:pt idx="48">
                  <c:v>5.6</c:v>
                </c:pt>
                <c:pt idx="49">
                  <c:v>5.6</c:v>
                </c:pt>
                <c:pt idx="50">
                  <c:v>5.6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5.6</c:v>
                </c:pt>
                <c:pt idx="55">
                  <c:v>5.6</c:v>
                </c:pt>
                <c:pt idx="56">
                  <c:v>5.6</c:v>
                </c:pt>
                <c:pt idx="57">
                  <c:v>5.6</c:v>
                </c:pt>
                <c:pt idx="58">
                  <c:v>5.6</c:v>
                </c:pt>
                <c:pt idx="59">
                  <c:v>5.6</c:v>
                </c:pt>
                <c:pt idx="60">
                  <c:v>5.6</c:v>
                </c:pt>
                <c:pt idx="61">
                  <c:v>5.6</c:v>
                </c:pt>
                <c:pt idx="62">
                  <c:v>5.6</c:v>
                </c:pt>
                <c:pt idx="63">
                  <c:v>5.6</c:v>
                </c:pt>
                <c:pt idx="64">
                  <c:v>5.6</c:v>
                </c:pt>
                <c:pt idx="65">
                  <c:v>5.6</c:v>
                </c:pt>
                <c:pt idx="66">
                  <c:v>5.6</c:v>
                </c:pt>
                <c:pt idx="67">
                  <c:v>5.6</c:v>
                </c:pt>
                <c:pt idx="68">
                  <c:v>5.6</c:v>
                </c:pt>
                <c:pt idx="69">
                  <c:v>5.6</c:v>
                </c:pt>
                <c:pt idx="70">
                  <c:v>5.6</c:v>
                </c:pt>
                <c:pt idx="71">
                  <c:v>5.6</c:v>
                </c:pt>
                <c:pt idx="72">
                  <c:v>5.6</c:v>
                </c:pt>
                <c:pt idx="73">
                  <c:v>5.6</c:v>
                </c:pt>
                <c:pt idx="74">
                  <c:v>5.6</c:v>
                </c:pt>
                <c:pt idx="75">
                  <c:v>5.6</c:v>
                </c:pt>
                <c:pt idx="76">
                  <c:v>5.6</c:v>
                </c:pt>
                <c:pt idx="77">
                  <c:v>5.6</c:v>
                </c:pt>
                <c:pt idx="78">
                  <c:v>5.6</c:v>
                </c:pt>
                <c:pt idx="79">
                  <c:v>5.6</c:v>
                </c:pt>
                <c:pt idx="80">
                  <c:v>5.6</c:v>
                </c:pt>
                <c:pt idx="81">
                  <c:v>5.6</c:v>
                </c:pt>
                <c:pt idx="82">
                  <c:v>5.6</c:v>
                </c:pt>
                <c:pt idx="83">
                  <c:v>5.6</c:v>
                </c:pt>
                <c:pt idx="84">
                  <c:v>5.6</c:v>
                </c:pt>
                <c:pt idx="85">
                  <c:v>5.6</c:v>
                </c:pt>
                <c:pt idx="86">
                  <c:v>5.6</c:v>
                </c:pt>
                <c:pt idx="87">
                  <c:v>5.6</c:v>
                </c:pt>
                <c:pt idx="88">
                  <c:v>5.6</c:v>
                </c:pt>
              </c:numCache>
            </c:numRef>
          </c:yVal>
        </c:ser>
        <c:axId val="119084544"/>
        <c:axId val="119086464"/>
      </c:scatterChart>
      <c:valAx>
        <c:axId val="1190845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86464"/>
        <c:crosses val="autoZero"/>
        <c:crossBetween val="midCat"/>
      </c:valAx>
      <c:valAx>
        <c:axId val="1190864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084544"/>
        <c:crosses val="autoZero"/>
        <c:crossBetween val="midCat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78163036384073126"/>
          <c:y val="0.36349967771295183"/>
          <c:w val="0.21836963615926894"/>
          <c:h val="0.33026814835716617"/>
        </c:manualLayout>
      </c:layout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Ferro Dissolvido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Rio Camanducaia - CMDC 02900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10316340078788"/>
          <c:y val="0.15656345386871509"/>
          <c:w val="0.66529014991048363"/>
          <c:h val="0.76122738095537068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2.3809523809523812E-2</c:v>
                </c:pt>
                <c:pt idx="1">
                  <c:v>4.7619047619047623E-2</c:v>
                </c:pt>
                <c:pt idx="2">
                  <c:v>7.1428571428571425E-2</c:v>
                </c:pt>
                <c:pt idx="3">
                  <c:v>9.5238095238095247E-2</c:v>
                </c:pt>
                <c:pt idx="4">
                  <c:v>0.11904761904761908</c:v>
                </c:pt>
                <c:pt idx="5">
                  <c:v>0.14285714285714296</c:v>
                </c:pt>
                <c:pt idx="6">
                  <c:v>0.16666666666666666</c:v>
                </c:pt>
                <c:pt idx="7">
                  <c:v>0.19047619047619063</c:v>
                </c:pt>
                <c:pt idx="8">
                  <c:v>0.21428571428571427</c:v>
                </c:pt>
                <c:pt idx="9">
                  <c:v>0.23809523809523825</c:v>
                </c:pt>
                <c:pt idx="10">
                  <c:v>0.26190476190476236</c:v>
                </c:pt>
                <c:pt idx="11">
                  <c:v>0.28571428571428592</c:v>
                </c:pt>
                <c:pt idx="12">
                  <c:v>0.30952380952380987</c:v>
                </c:pt>
                <c:pt idx="13">
                  <c:v>0.33333333333333331</c:v>
                </c:pt>
                <c:pt idx="14">
                  <c:v>0.35714285714285743</c:v>
                </c:pt>
                <c:pt idx="15">
                  <c:v>0.38095238095238126</c:v>
                </c:pt>
                <c:pt idx="16">
                  <c:v>0.40476190476190477</c:v>
                </c:pt>
                <c:pt idx="17">
                  <c:v>0.42857142857142855</c:v>
                </c:pt>
                <c:pt idx="18">
                  <c:v>0.45238095238095266</c:v>
                </c:pt>
                <c:pt idx="19">
                  <c:v>0.47619047619047633</c:v>
                </c:pt>
                <c:pt idx="20">
                  <c:v>0.5</c:v>
                </c:pt>
                <c:pt idx="21">
                  <c:v>0.52380952380952384</c:v>
                </c:pt>
                <c:pt idx="22">
                  <c:v>0.547619047619048</c:v>
                </c:pt>
                <c:pt idx="23">
                  <c:v>0.57142857142857184</c:v>
                </c:pt>
                <c:pt idx="24">
                  <c:v>0.59523809523809523</c:v>
                </c:pt>
                <c:pt idx="25">
                  <c:v>0.6190476190476194</c:v>
                </c:pt>
                <c:pt idx="26">
                  <c:v>0.6428571428571429</c:v>
                </c:pt>
                <c:pt idx="27">
                  <c:v>0.66666666666666663</c:v>
                </c:pt>
                <c:pt idx="28">
                  <c:v>0.69047619047619069</c:v>
                </c:pt>
                <c:pt idx="29">
                  <c:v>0.71428571428571463</c:v>
                </c:pt>
                <c:pt idx="30">
                  <c:v>0.73809523809523858</c:v>
                </c:pt>
                <c:pt idx="31">
                  <c:v>0.76190476190476186</c:v>
                </c:pt>
                <c:pt idx="32">
                  <c:v>0.78571428571428559</c:v>
                </c:pt>
                <c:pt idx="33">
                  <c:v>0.80952380952380965</c:v>
                </c:pt>
                <c:pt idx="34">
                  <c:v>0.8333333333333337</c:v>
                </c:pt>
                <c:pt idx="35">
                  <c:v>0.85714285714285743</c:v>
                </c:pt>
                <c:pt idx="36">
                  <c:v>0.88095238095238038</c:v>
                </c:pt>
                <c:pt idx="37">
                  <c:v>0.90476190476190443</c:v>
                </c:pt>
                <c:pt idx="38">
                  <c:v>0.9285714285714286</c:v>
                </c:pt>
                <c:pt idx="39">
                  <c:v>0.95238095238095233</c:v>
                </c:pt>
                <c:pt idx="40">
                  <c:v>0.97619047619047705</c:v>
                </c:pt>
              </c:numCache>
            </c:numRef>
          </c:xVal>
          <c:yVal>
            <c:numRef>
              <c:f>'Curva de Permanência'!$C$2:$C$42</c:f>
              <c:numCache>
                <c:formatCode>General</c:formatCode>
                <c:ptCount val="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0.12000000000000002</c:v>
                </c:pt>
                <c:pt idx="5">
                  <c:v>0.2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0.33700000000000024</c:v>
                </c:pt>
                <c:pt idx="14">
                  <c:v>0.36000000000000015</c:v>
                </c:pt>
                <c:pt idx="15">
                  <c:v>0.38000000000000017</c:v>
                </c:pt>
                <c:pt idx="16">
                  <c:v>0.4</c:v>
                </c:pt>
                <c:pt idx="17">
                  <c:v>0.4</c:v>
                </c:pt>
                <c:pt idx="18">
                  <c:v>0.4</c:v>
                </c:pt>
                <c:pt idx="19">
                  <c:v>0.4</c:v>
                </c:pt>
                <c:pt idx="20">
                  <c:v>0.48000000000000015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0.60000000000000031</c:v>
                </c:pt>
                <c:pt idx="25">
                  <c:v>0.60000000000000031</c:v>
                </c:pt>
                <c:pt idx="26">
                  <c:v>0.60000000000000031</c:v>
                </c:pt>
                <c:pt idx="27">
                  <c:v>0.60000000000000031</c:v>
                </c:pt>
                <c:pt idx="28">
                  <c:v>0.70000000000000029</c:v>
                </c:pt>
                <c:pt idx="29">
                  <c:v>0.70000000000000029</c:v>
                </c:pt>
                <c:pt idx="30">
                  <c:v>0.70000000000000029</c:v>
                </c:pt>
                <c:pt idx="31">
                  <c:v>0.70000000000000029</c:v>
                </c:pt>
                <c:pt idx="32">
                  <c:v>0.75000000000000033</c:v>
                </c:pt>
                <c:pt idx="33">
                  <c:v>0.8</c:v>
                </c:pt>
                <c:pt idx="34">
                  <c:v>0.8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2</c:v>
                </c:pt>
                <c:pt idx="39">
                  <c:v>2.2400000000000002</c:v>
                </c:pt>
                <c:pt idx="40">
                  <c:v>2.69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2.3809523809523812E-2</c:v>
                </c:pt>
                <c:pt idx="1">
                  <c:v>4.7619047619047623E-2</c:v>
                </c:pt>
                <c:pt idx="2">
                  <c:v>7.1428571428571425E-2</c:v>
                </c:pt>
                <c:pt idx="3">
                  <c:v>9.5238095238095247E-2</c:v>
                </c:pt>
                <c:pt idx="4">
                  <c:v>0.11904761904761908</c:v>
                </c:pt>
                <c:pt idx="5">
                  <c:v>0.14285714285714296</c:v>
                </c:pt>
                <c:pt idx="6">
                  <c:v>0.16666666666666666</c:v>
                </c:pt>
                <c:pt idx="7">
                  <c:v>0.19047619047619063</c:v>
                </c:pt>
                <c:pt idx="8">
                  <c:v>0.21428571428571427</c:v>
                </c:pt>
                <c:pt idx="9">
                  <c:v>0.23809523809523825</c:v>
                </c:pt>
                <c:pt idx="10">
                  <c:v>0.26190476190476236</c:v>
                </c:pt>
                <c:pt idx="11">
                  <c:v>0.28571428571428592</c:v>
                </c:pt>
                <c:pt idx="12">
                  <c:v>0.30952380952380987</c:v>
                </c:pt>
                <c:pt idx="13">
                  <c:v>0.33333333333333331</c:v>
                </c:pt>
                <c:pt idx="14">
                  <c:v>0.35714285714285743</c:v>
                </c:pt>
                <c:pt idx="15">
                  <c:v>0.38095238095238126</c:v>
                </c:pt>
                <c:pt idx="16">
                  <c:v>0.40476190476190477</c:v>
                </c:pt>
                <c:pt idx="17">
                  <c:v>0.42857142857142855</c:v>
                </c:pt>
                <c:pt idx="18">
                  <c:v>0.45238095238095266</c:v>
                </c:pt>
                <c:pt idx="19">
                  <c:v>0.47619047619047633</c:v>
                </c:pt>
                <c:pt idx="20">
                  <c:v>0.5</c:v>
                </c:pt>
                <c:pt idx="21">
                  <c:v>0.52380952380952384</c:v>
                </c:pt>
                <c:pt idx="22">
                  <c:v>0.547619047619048</c:v>
                </c:pt>
                <c:pt idx="23">
                  <c:v>0.57142857142857184</c:v>
                </c:pt>
                <c:pt idx="24">
                  <c:v>0.59523809523809523</c:v>
                </c:pt>
                <c:pt idx="25">
                  <c:v>0.6190476190476194</c:v>
                </c:pt>
                <c:pt idx="26">
                  <c:v>0.6428571428571429</c:v>
                </c:pt>
                <c:pt idx="27">
                  <c:v>0.66666666666666663</c:v>
                </c:pt>
                <c:pt idx="28">
                  <c:v>0.69047619047619069</c:v>
                </c:pt>
                <c:pt idx="29">
                  <c:v>0.71428571428571463</c:v>
                </c:pt>
                <c:pt idx="30">
                  <c:v>0.73809523809523858</c:v>
                </c:pt>
                <c:pt idx="31">
                  <c:v>0.76190476190476186</c:v>
                </c:pt>
                <c:pt idx="32">
                  <c:v>0.78571428571428559</c:v>
                </c:pt>
                <c:pt idx="33">
                  <c:v>0.80952380952380965</c:v>
                </c:pt>
                <c:pt idx="34">
                  <c:v>0.8333333333333337</c:v>
                </c:pt>
                <c:pt idx="35">
                  <c:v>0.85714285714285743</c:v>
                </c:pt>
                <c:pt idx="36">
                  <c:v>0.88095238095238038</c:v>
                </c:pt>
                <c:pt idx="37">
                  <c:v>0.90476190476190443</c:v>
                </c:pt>
                <c:pt idx="38">
                  <c:v>0.9285714285714286</c:v>
                </c:pt>
                <c:pt idx="39">
                  <c:v>0.95238095238095233</c:v>
                </c:pt>
                <c:pt idx="40">
                  <c:v>0.97619047619047705</c:v>
                </c:pt>
              </c:numCache>
            </c:numRef>
          </c:xVal>
          <c:yVal>
            <c:numRef>
              <c:f>'Curva de Permanência'!$H$2:$H$42</c:f>
              <c:numCache>
                <c:formatCode>General</c:formatCode>
                <c:ptCount val="41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  <c:pt idx="16">
                  <c:v>0.30000000000000016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0.30000000000000016</c:v>
                </c:pt>
                <c:pt idx="24">
                  <c:v>0.30000000000000016</c:v>
                </c:pt>
                <c:pt idx="25">
                  <c:v>0.30000000000000016</c:v>
                </c:pt>
                <c:pt idx="26">
                  <c:v>0.30000000000000016</c:v>
                </c:pt>
                <c:pt idx="27">
                  <c:v>0.30000000000000016</c:v>
                </c:pt>
                <c:pt idx="28">
                  <c:v>0.30000000000000016</c:v>
                </c:pt>
                <c:pt idx="29">
                  <c:v>0.30000000000000016</c:v>
                </c:pt>
                <c:pt idx="30">
                  <c:v>0.30000000000000016</c:v>
                </c:pt>
                <c:pt idx="31">
                  <c:v>0.30000000000000016</c:v>
                </c:pt>
                <c:pt idx="32">
                  <c:v>0.30000000000000016</c:v>
                </c:pt>
                <c:pt idx="33">
                  <c:v>0.30000000000000016</c:v>
                </c:pt>
                <c:pt idx="34">
                  <c:v>0.30000000000000016</c:v>
                </c:pt>
                <c:pt idx="35">
                  <c:v>0.30000000000000016</c:v>
                </c:pt>
                <c:pt idx="36">
                  <c:v>0.30000000000000016</c:v>
                </c:pt>
                <c:pt idx="37">
                  <c:v>0.30000000000000016</c:v>
                </c:pt>
                <c:pt idx="38">
                  <c:v>0.30000000000000016</c:v>
                </c:pt>
                <c:pt idx="39">
                  <c:v>0.30000000000000016</c:v>
                </c:pt>
                <c:pt idx="40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2.3809523809523812E-2</c:v>
                </c:pt>
                <c:pt idx="1">
                  <c:v>4.7619047619047623E-2</c:v>
                </c:pt>
                <c:pt idx="2">
                  <c:v>7.1428571428571425E-2</c:v>
                </c:pt>
                <c:pt idx="3">
                  <c:v>9.5238095238095247E-2</c:v>
                </c:pt>
                <c:pt idx="4">
                  <c:v>0.11904761904761908</c:v>
                </c:pt>
                <c:pt idx="5">
                  <c:v>0.14285714285714296</c:v>
                </c:pt>
                <c:pt idx="6">
                  <c:v>0.16666666666666666</c:v>
                </c:pt>
                <c:pt idx="7">
                  <c:v>0.19047619047619063</c:v>
                </c:pt>
                <c:pt idx="8">
                  <c:v>0.21428571428571427</c:v>
                </c:pt>
                <c:pt idx="9">
                  <c:v>0.23809523809523825</c:v>
                </c:pt>
                <c:pt idx="10">
                  <c:v>0.26190476190476236</c:v>
                </c:pt>
                <c:pt idx="11">
                  <c:v>0.28571428571428592</c:v>
                </c:pt>
                <c:pt idx="12">
                  <c:v>0.30952380952380987</c:v>
                </c:pt>
                <c:pt idx="13">
                  <c:v>0.33333333333333331</c:v>
                </c:pt>
                <c:pt idx="14">
                  <c:v>0.35714285714285743</c:v>
                </c:pt>
                <c:pt idx="15">
                  <c:v>0.38095238095238126</c:v>
                </c:pt>
                <c:pt idx="16">
                  <c:v>0.40476190476190477</c:v>
                </c:pt>
                <c:pt idx="17">
                  <c:v>0.42857142857142855</c:v>
                </c:pt>
                <c:pt idx="18">
                  <c:v>0.45238095238095266</c:v>
                </c:pt>
                <c:pt idx="19">
                  <c:v>0.47619047619047633</c:v>
                </c:pt>
                <c:pt idx="20">
                  <c:v>0.5</c:v>
                </c:pt>
                <c:pt idx="21">
                  <c:v>0.52380952380952384</c:v>
                </c:pt>
                <c:pt idx="22">
                  <c:v>0.547619047619048</c:v>
                </c:pt>
                <c:pt idx="23">
                  <c:v>0.57142857142857184</c:v>
                </c:pt>
                <c:pt idx="24">
                  <c:v>0.59523809523809523</c:v>
                </c:pt>
                <c:pt idx="25">
                  <c:v>0.6190476190476194</c:v>
                </c:pt>
                <c:pt idx="26">
                  <c:v>0.6428571428571429</c:v>
                </c:pt>
                <c:pt idx="27">
                  <c:v>0.66666666666666663</c:v>
                </c:pt>
                <c:pt idx="28">
                  <c:v>0.69047619047619069</c:v>
                </c:pt>
                <c:pt idx="29">
                  <c:v>0.71428571428571463</c:v>
                </c:pt>
                <c:pt idx="30">
                  <c:v>0.73809523809523858</c:v>
                </c:pt>
                <c:pt idx="31">
                  <c:v>0.76190476190476186</c:v>
                </c:pt>
                <c:pt idx="32">
                  <c:v>0.78571428571428559</c:v>
                </c:pt>
                <c:pt idx="33">
                  <c:v>0.80952380952380965</c:v>
                </c:pt>
                <c:pt idx="34">
                  <c:v>0.8333333333333337</c:v>
                </c:pt>
                <c:pt idx="35">
                  <c:v>0.85714285714285743</c:v>
                </c:pt>
                <c:pt idx="36">
                  <c:v>0.88095238095238038</c:v>
                </c:pt>
                <c:pt idx="37">
                  <c:v>0.90476190476190443</c:v>
                </c:pt>
                <c:pt idx="38">
                  <c:v>0.9285714285714286</c:v>
                </c:pt>
                <c:pt idx="39">
                  <c:v>0.95238095238095233</c:v>
                </c:pt>
                <c:pt idx="40">
                  <c:v>0.97619047619047705</c:v>
                </c:pt>
              </c:numCache>
            </c:numRef>
          </c:xVal>
          <c:yVal>
            <c:numRef>
              <c:f>'Curva de Permanência'!$I$2:$I$42</c:f>
              <c:numCache>
                <c:formatCode>General</c:formatCode>
                <c:ptCount val="4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</c:numCache>
            </c:numRef>
          </c:yVal>
        </c:ser>
        <c:axId val="119435264"/>
        <c:axId val="119436800"/>
      </c:scatterChart>
      <c:valAx>
        <c:axId val="11943526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36800"/>
        <c:crosses val="autoZero"/>
        <c:crossBetween val="midCat"/>
      </c:valAx>
      <c:valAx>
        <c:axId val="119436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35264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20287727593109"/>
          <c:y val="0.49964855357262961"/>
          <c:w val="0.17944932348136206"/>
          <c:h val="0.19979150395352815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cat>
            <c:numRef>
              <c:f>Tendência!$A$2:$A$17</c:f>
              <c:numCache>
                <c:formatCode>m/d/yyyy</c:formatCode>
                <c:ptCount val="16"/>
                <c:pt idx="0">
                  <c:v>40574</c:v>
                </c:pt>
                <c:pt idx="1">
                  <c:v>40665</c:v>
                </c:pt>
                <c:pt idx="2">
                  <c:v>40735</c:v>
                </c:pt>
                <c:pt idx="3">
                  <c:v>40875</c:v>
                </c:pt>
                <c:pt idx="4">
                  <c:v>40918</c:v>
                </c:pt>
                <c:pt idx="5">
                  <c:v>41031</c:v>
                </c:pt>
                <c:pt idx="6">
                  <c:v>41100</c:v>
                </c:pt>
                <c:pt idx="7">
                  <c:v>41225</c:v>
                </c:pt>
                <c:pt idx="8">
                  <c:v>41295</c:v>
                </c:pt>
                <c:pt idx="9">
                  <c:v>41407</c:v>
                </c:pt>
                <c:pt idx="10">
                  <c:v>41484</c:v>
                </c:pt>
                <c:pt idx="11">
                  <c:v>41582</c:v>
                </c:pt>
                <c:pt idx="12">
                  <c:v>41667</c:v>
                </c:pt>
                <c:pt idx="13">
                  <c:v>41779</c:v>
                </c:pt>
                <c:pt idx="14">
                  <c:v>41827</c:v>
                </c:pt>
                <c:pt idx="15">
                  <c:v>41947</c:v>
                </c:pt>
              </c:numCache>
            </c:numRef>
          </c:cat>
          <c:val>
            <c:numRef>
              <c:f>Tendência!$B$2:$B$17</c:f>
              <c:numCache>
                <c:formatCode>General</c:formatCode>
                <c:ptCount val="16"/>
                <c:pt idx="0">
                  <c:v>1.07</c:v>
                </c:pt>
                <c:pt idx="1">
                  <c:v>1.78</c:v>
                </c:pt>
                <c:pt idx="2">
                  <c:v>1.1499999999999992</c:v>
                </c:pt>
                <c:pt idx="3">
                  <c:v>1.0000000000000005E-2</c:v>
                </c:pt>
                <c:pt idx="4">
                  <c:v>1.0000000000000005E-2</c:v>
                </c:pt>
                <c:pt idx="5">
                  <c:v>1.78</c:v>
                </c:pt>
                <c:pt idx="6">
                  <c:v>0.1</c:v>
                </c:pt>
                <c:pt idx="7">
                  <c:v>3.12</c:v>
                </c:pt>
                <c:pt idx="8">
                  <c:v>1.34</c:v>
                </c:pt>
                <c:pt idx="9">
                  <c:v>0.8</c:v>
                </c:pt>
                <c:pt idx="10">
                  <c:v>0.60000000000000031</c:v>
                </c:pt>
                <c:pt idx="11">
                  <c:v>10.3</c:v>
                </c:pt>
                <c:pt idx="12">
                  <c:v>3.4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marker val="1"/>
        <c:axId val="110684032"/>
        <c:axId val="110685568"/>
      </c:lineChart>
      <c:dateAx>
        <c:axId val="110684032"/>
        <c:scaling>
          <c:orientation val="minMax"/>
          <c:max val="41985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685568"/>
        <c:crosses val="autoZero"/>
        <c:lblOffset val="100"/>
        <c:baseTimeUnit val="days"/>
      </c:dateAx>
      <c:valAx>
        <c:axId val="1106855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684032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Temporal'!$A$2:$A$42</c:f>
              <c:numCache>
                <c:formatCode>m/d/yyyy</c:formatCode>
                <c:ptCount val="41"/>
                <c:pt idx="0">
                  <c:v>38910</c:v>
                </c:pt>
                <c:pt idx="1">
                  <c:v>38985</c:v>
                </c:pt>
                <c:pt idx="2">
                  <c:v>39043</c:v>
                </c:pt>
                <c:pt idx="3">
                  <c:v>39153</c:v>
                </c:pt>
                <c:pt idx="4">
                  <c:v>39209</c:v>
                </c:pt>
                <c:pt idx="5">
                  <c:v>39266</c:v>
                </c:pt>
                <c:pt idx="6">
                  <c:v>39350</c:v>
                </c:pt>
                <c:pt idx="7">
                  <c:v>39407</c:v>
                </c:pt>
                <c:pt idx="8">
                  <c:v>39468</c:v>
                </c:pt>
                <c:pt idx="9">
                  <c:v>39517</c:v>
                </c:pt>
                <c:pt idx="10">
                  <c:v>39573</c:v>
                </c:pt>
                <c:pt idx="11">
                  <c:v>39714</c:v>
                </c:pt>
                <c:pt idx="12">
                  <c:v>39763</c:v>
                </c:pt>
                <c:pt idx="13">
                  <c:v>39839</c:v>
                </c:pt>
                <c:pt idx="14">
                  <c:v>39882</c:v>
                </c:pt>
                <c:pt idx="15">
                  <c:v>39938</c:v>
                </c:pt>
                <c:pt idx="16">
                  <c:v>39995</c:v>
                </c:pt>
                <c:pt idx="17">
                  <c:v>40071</c:v>
                </c:pt>
                <c:pt idx="18">
                  <c:v>40147</c:v>
                </c:pt>
                <c:pt idx="19">
                  <c:v>40203</c:v>
                </c:pt>
                <c:pt idx="20">
                  <c:v>40246</c:v>
                </c:pt>
                <c:pt idx="21">
                  <c:v>40315</c:v>
                </c:pt>
                <c:pt idx="22">
                  <c:v>40386</c:v>
                </c:pt>
                <c:pt idx="23">
                  <c:v>40422</c:v>
                </c:pt>
                <c:pt idx="24">
                  <c:v>40511</c:v>
                </c:pt>
                <c:pt idx="25">
                  <c:v>40574</c:v>
                </c:pt>
                <c:pt idx="26">
                  <c:v>40665</c:v>
                </c:pt>
                <c:pt idx="27">
                  <c:v>40735</c:v>
                </c:pt>
                <c:pt idx="28">
                  <c:v>40875</c:v>
                </c:pt>
                <c:pt idx="29">
                  <c:v>40918</c:v>
                </c:pt>
                <c:pt idx="30">
                  <c:v>41031</c:v>
                </c:pt>
                <c:pt idx="31">
                  <c:v>41100</c:v>
                </c:pt>
                <c:pt idx="32">
                  <c:v>41225</c:v>
                </c:pt>
                <c:pt idx="33">
                  <c:v>41295</c:v>
                </c:pt>
                <c:pt idx="34">
                  <c:v>41407</c:v>
                </c:pt>
                <c:pt idx="35">
                  <c:v>41484</c:v>
                </c:pt>
                <c:pt idx="36">
                  <c:v>41582</c:v>
                </c:pt>
                <c:pt idx="37">
                  <c:v>41667</c:v>
                </c:pt>
                <c:pt idx="38">
                  <c:v>41779</c:v>
                </c:pt>
                <c:pt idx="39">
                  <c:v>41827</c:v>
                </c:pt>
                <c:pt idx="40">
                  <c:v>41947</c:v>
                </c:pt>
              </c:numCache>
            </c:numRef>
          </c:cat>
          <c:val>
            <c:numRef>
              <c:f>'Evolução Temporal'!$B$2:$B$42</c:f>
              <c:numCache>
                <c:formatCode>General</c:formatCode>
                <c:ptCount val="41"/>
                <c:pt idx="0">
                  <c:v>0.1</c:v>
                </c:pt>
                <c:pt idx="1">
                  <c:v>0.12000000000000002</c:v>
                </c:pt>
                <c:pt idx="2">
                  <c:v>2.2400000000000002</c:v>
                </c:pt>
                <c:pt idx="3">
                  <c:v>0.1</c:v>
                </c:pt>
                <c:pt idx="4">
                  <c:v>0.30000000000000016</c:v>
                </c:pt>
                <c:pt idx="5">
                  <c:v>2.69</c:v>
                </c:pt>
                <c:pt idx="6">
                  <c:v>0.1</c:v>
                </c:pt>
                <c:pt idx="7">
                  <c:v>0.36000000000000015</c:v>
                </c:pt>
                <c:pt idx="8">
                  <c:v>0.75000000000000033</c:v>
                </c:pt>
                <c:pt idx="9">
                  <c:v>0.2</c:v>
                </c:pt>
                <c:pt idx="10">
                  <c:v>0.1</c:v>
                </c:pt>
                <c:pt idx="11">
                  <c:v>0.60000000000000031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0.60000000000000031</c:v>
                </c:pt>
                <c:pt idx="16">
                  <c:v>0.60000000000000031</c:v>
                </c:pt>
                <c:pt idx="17">
                  <c:v>0.5</c:v>
                </c:pt>
                <c:pt idx="18">
                  <c:v>0.8</c:v>
                </c:pt>
                <c:pt idx="19">
                  <c:v>0.70000000000000029</c:v>
                </c:pt>
                <c:pt idx="20">
                  <c:v>0.8</c:v>
                </c:pt>
                <c:pt idx="21">
                  <c:v>0.4</c:v>
                </c:pt>
                <c:pt idx="22">
                  <c:v>0.5</c:v>
                </c:pt>
                <c:pt idx="23">
                  <c:v>0.4</c:v>
                </c:pt>
                <c:pt idx="24">
                  <c:v>0.70000000000000029</c:v>
                </c:pt>
                <c:pt idx="25">
                  <c:v>2</c:v>
                </c:pt>
                <c:pt idx="26">
                  <c:v>0.38000000000000017</c:v>
                </c:pt>
                <c:pt idx="27">
                  <c:v>0.33700000000000024</c:v>
                </c:pt>
                <c:pt idx="28">
                  <c:v>0.48000000000000015</c:v>
                </c:pt>
                <c:pt idx="29">
                  <c:v>0.30000000000000016</c:v>
                </c:pt>
                <c:pt idx="30">
                  <c:v>0.70000000000000029</c:v>
                </c:pt>
                <c:pt idx="31">
                  <c:v>0.4</c:v>
                </c:pt>
                <c:pt idx="32">
                  <c:v>0.70000000000000029</c:v>
                </c:pt>
                <c:pt idx="33">
                  <c:v>0.4</c:v>
                </c:pt>
                <c:pt idx="34">
                  <c:v>0.30000000000000016</c:v>
                </c:pt>
                <c:pt idx="35">
                  <c:v>0.60000000000000031</c:v>
                </c:pt>
                <c:pt idx="36">
                  <c:v>0.5</c:v>
                </c:pt>
                <c:pt idx="37">
                  <c:v>0.30000000000000016</c:v>
                </c:pt>
                <c:pt idx="38">
                  <c:v>0.30000000000000016</c:v>
                </c:pt>
                <c:pt idx="39">
                  <c:v>0.30000000000000016</c:v>
                </c:pt>
                <c:pt idx="40">
                  <c:v>0.30000000000000016</c:v>
                </c:pt>
              </c:numCache>
            </c:numRef>
          </c:val>
        </c:ser>
        <c:marker val="1"/>
        <c:axId val="119452800"/>
        <c:axId val="119480320"/>
      </c:lineChart>
      <c:dateAx>
        <c:axId val="119452800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80320"/>
        <c:crosses val="autoZero"/>
        <c:auto val="1"/>
        <c:lblOffset val="100"/>
        <c:baseTimeUnit val="months"/>
      </c:dateAx>
      <c:valAx>
        <c:axId val="119480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5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 '!$F$6:$F$14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'% Atendimento à Classe 2 - Fe '!$G$6:$G$14</c:f>
              <c:numCache>
                <c:formatCode>General</c:formatCode>
                <c:ptCount val="9"/>
                <c:pt idx="0" formatCode="0.0">
                  <c:v>66.666666666666657</c:v>
                </c:pt>
                <c:pt idx="1">
                  <c:v>60</c:v>
                </c:pt>
                <c:pt idx="2">
                  <c:v>40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25</c:v>
                </c:pt>
                <c:pt idx="7">
                  <c:v>25</c:v>
                </c:pt>
                <c:pt idx="8">
                  <c:v>100</c:v>
                </c:pt>
              </c:numCache>
            </c:numRef>
          </c:val>
        </c:ser>
        <c:gapWidth val="219"/>
        <c:overlap val="-27"/>
        <c:axId val="119533952"/>
        <c:axId val="119535488"/>
      </c:barChart>
      <c:catAx>
        <c:axId val="1195339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35488"/>
        <c:crosses val="autoZero"/>
        <c:auto val="1"/>
        <c:lblAlgn val="ctr"/>
        <c:lblOffset val="100"/>
      </c:catAx>
      <c:valAx>
        <c:axId val="1195354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27655079698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33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95906715261771"/>
          <c:y val="0.13027770125929147"/>
          <c:w val="0.67143420117122721"/>
          <c:h val="0.71375678848040924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5.4</c:v>
                </c:pt>
                <c:pt idx="1">
                  <c:v>5.8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9</c:v>
                </c:pt>
                <c:pt idx="7">
                  <c:v>11</c:v>
                </c:pt>
                <c:pt idx="8">
                  <c:v>11</c:v>
                </c:pt>
                <c:pt idx="9">
                  <c:v>11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15</c:v>
                </c:pt>
                <c:pt idx="17">
                  <c:v>15</c:v>
                </c:pt>
                <c:pt idx="18">
                  <c:v>15</c:v>
                </c:pt>
                <c:pt idx="19">
                  <c:v>16</c:v>
                </c:pt>
                <c:pt idx="20">
                  <c:v>16</c:v>
                </c:pt>
                <c:pt idx="21">
                  <c:v>18</c:v>
                </c:pt>
                <c:pt idx="22">
                  <c:v>18</c:v>
                </c:pt>
                <c:pt idx="23">
                  <c:v>18</c:v>
                </c:pt>
                <c:pt idx="24">
                  <c:v>19</c:v>
                </c:pt>
                <c:pt idx="25">
                  <c:v>19</c:v>
                </c:pt>
                <c:pt idx="26">
                  <c:v>20</c:v>
                </c:pt>
                <c:pt idx="27">
                  <c:v>21</c:v>
                </c:pt>
                <c:pt idx="28">
                  <c:v>22</c:v>
                </c:pt>
                <c:pt idx="29">
                  <c:v>22</c:v>
                </c:pt>
                <c:pt idx="30">
                  <c:v>23</c:v>
                </c:pt>
                <c:pt idx="31">
                  <c:v>24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30</c:v>
                </c:pt>
                <c:pt idx="37">
                  <c:v>31</c:v>
                </c:pt>
                <c:pt idx="38">
                  <c:v>31</c:v>
                </c:pt>
                <c:pt idx="39">
                  <c:v>33</c:v>
                </c:pt>
                <c:pt idx="40">
                  <c:v>33</c:v>
                </c:pt>
                <c:pt idx="41">
                  <c:v>34</c:v>
                </c:pt>
                <c:pt idx="42">
                  <c:v>34</c:v>
                </c:pt>
                <c:pt idx="43">
                  <c:v>38</c:v>
                </c:pt>
                <c:pt idx="44">
                  <c:v>40</c:v>
                </c:pt>
                <c:pt idx="45">
                  <c:v>42</c:v>
                </c:pt>
                <c:pt idx="46">
                  <c:v>43</c:v>
                </c:pt>
                <c:pt idx="47">
                  <c:v>45</c:v>
                </c:pt>
                <c:pt idx="48">
                  <c:v>46</c:v>
                </c:pt>
                <c:pt idx="49">
                  <c:v>48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62</c:v>
                </c:pt>
                <c:pt idx="54">
                  <c:v>62</c:v>
                </c:pt>
                <c:pt idx="55">
                  <c:v>62</c:v>
                </c:pt>
                <c:pt idx="56">
                  <c:v>65</c:v>
                </c:pt>
                <c:pt idx="57">
                  <c:v>68</c:v>
                </c:pt>
                <c:pt idx="58">
                  <c:v>68</c:v>
                </c:pt>
                <c:pt idx="59">
                  <c:v>75</c:v>
                </c:pt>
                <c:pt idx="60">
                  <c:v>76</c:v>
                </c:pt>
                <c:pt idx="61">
                  <c:v>80</c:v>
                </c:pt>
                <c:pt idx="62">
                  <c:v>87</c:v>
                </c:pt>
                <c:pt idx="63">
                  <c:v>88</c:v>
                </c:pt>
                <c:pt idx="64">
                  <c:v>89</c:v>
                </c:pt>
                <c:pt idx="65">
                  <c:v>95</c:v>
                </c:pt>
                <c:pt idx="66">
                  <c:v>98</c:v>
                </c:pt>
                <c:pt idx="67">
                  <c:v>101</c:v>
                </c:pt>
                <c:pt idx="68">
                  <c:v>102</c:v>
                </c:pt>
                <c:pt idx="69">
                  <c:v>102</c:v>
                </c:pt>
                <c:pt idx="70">
                  <c:v>111</c:v>
                </c:pt>
                <c:pt idx="71">
                  <c:v>124</c:v>
                </c:pt>
                <c:pt idx="72">
                  <c:v>132</c:v>
                </c:pt>
                <c:pt idx="73">
                  <c:v>138</c:v>
                </c:pt>
                <c:pt idx="74">
                  <c:v>145</c:v>
                </c:pt>
                <c:pt idx="75">
                  <c:v>176</c:v>
                </c:pt>
                <c:pt idx="76">
                  <c:v>194</c:v>
                </c:pt>
                <c:pt idx="77">
                  <c:v>200</c:v>
                </c:pt>
                <c:pt idx="78">
                  <c:v>206</c:v>
                </c:pt>
                <c:pt idx="79">
                  <c:v>263</c:v>
                </c:pt>
                <c:pt idx="80">
                  <c:v>336</c:v>
                </c:pt>
                <c:pt idx="81">
                  <c:v>415</c:v>
                </c:pt>
                <c:pt idx="82">
                  <c:v>420</c:v>
                </c:pt>
                <c:pt idx="83">
                  <c:v>485</c:v>
                </c:pt>
                <c:pt idx="84">
                  <c:v>572</c:v>
                </c:pt>
                <c:pt idx="85">
                  <c:v>582</c:v>
                </c:pt>
                <c:pt idx="86">
                  <c:v>758</c:v>
                </c:pt>
                <c:pt idx="87">
                  <c:v>914</c:v>
                </c:pt>
                <c:pt idx="88">
                  <c:v>988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</c:numCache>
            </c:numRef>
          </c:yVal>
        </c:ser>
        <c:axId val="119695232"/>
        <c:axId val="119701504"/>
      </c:scatterChart>
      <c:valAx>
        <c:axId val="1196952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701504"/>
        <c:crosses val="autoZero"/>
        <c:crossBetween val="midCat"/>
      </c:valAx>
      <c:valAx>
        <c:axId val="119701504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9523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765933513292133"/>
          <c:y val="0.30455122737495893"/>
          <c:w val="0.16210156114292426"/>
          <c:h val="0.29286436535936272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86197829870747"/>
          <c:y val="0.14654017867559069"/>
          <c:w val="0.83380365144613611"/>
          <c:h val="0.74205029882445683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Turb CMDC0290'!$E$84:$E$98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Atend. Classe 2 Turb CMDC0290'!$F$84:$F$98</c:f>
              <c:numCache>
                <c:formatCode>0.0</c:formatCode>
                <c:ptCount val="15"/>
                <c:pt idx="0">
                  <c:v>83.3333333333333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66.666666666666657</c:v>
                </c:pt>
                <c:pt idx="5">
                  <c:v>83.3333333333333</c:v>
                </c:pt>
                <c:pt idx="6">
                  <c:v>83.3333333333333</c:v>
                </c:pt>
                <c:pt idx="7">
                  <c:v>83.3333333333333</c:v>
                </c:pt>
                <c:pt idx="8">
                  <c:v>40</c:v>
                </c:pt>
                <c:pt idx="9">
                  <c:v>50</c:v>
                </c:pt>
                <c:pt idx="10">
                  <c:v>66.666666666666657</c:v>
                </c:pt>
                <c:pt idx="11">
                  <c:v>66.666666666666657</c:v>
                </c:pt>
                <c:pt idx="12">
                  <c:v>66.666666666666657</c:v>
                </c:pt>
                <c:pt idx="13">
                  <c:v>83.3333333333333</c:v>
                </c:pt>
                <c:pt idx="14">
                  <c:v>83.3333333333333</c:v>
                </c:pt>
              </c:numCache>
            </c:numRef>
          </c:val>
        </c:ser>
        <c:gapWidth val="219"/>
        <c:overlap val="-27"/>
        <c:axId val="119460608"/>
        <c:axId val="119462144"/>
      </c:barChart>
      <c:catAx>
        <c:axId val="1194606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62144"/>
        <c:crosses val="autoZero"/>
        <c:auto val="1"/>
        <c:lblAlgn val="ctr"/>
        <c:lblOffset val="100"/>
      </c:catAx>
      <c:valAx>
        <c:axId val="11946214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460608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4"/>
          <c:y val="0.15478349047954851"/>
          <c:w val="0.84328893467755772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Temporal'!$A$32:$A$120</c:f>
              <c:numCache>
                <c:formatCode>m/d/yyyy</c:formatCode>
                <c:ptCount val="89"/>
                <c:pt idx="0">
                  <c:v>36536</c:v>
                </c:pt>
                <c:pt idx="1">
                  <c:v>36606</c:v>
                </c:pt>
                <c:pt idx="2">
                  <c:v>36655</c:v>
                </c:pt>
                <c:pt idx="3">
                  <c:v>36718</c:v>
                </c:pt>
                <c:pt idx="4">
                  <c:v>36788</c:v>
                </c:pt>
                <c:pt idx="5">
                  <c:v>36850</c:v>
                </c:pt>
                <c:pt idx="6">
                  <c:v>36900</c:v>
                </c:pt>
                <c:pt idx="7">
                  <c:v>36963</c:v>
                </c:pt>
                <c:pt idx="8">
                  <c:v>37040</c:v>
                </c:pt>
                <c:pt idx="9">
                  <c:v>37082</c:v>
                </c:pt>
                <c:pt idx="10">
                  <c:v>37137</c:v>
                </c:pt>
                <c:pt idx="11">
                  <c:v>37200</c:v>
                </c:pt>
                <c:pt idx="12">
                  <c:v>37270</c:v>
                </c:pt>
                <c:pt idx="13">
                  <c:v>37326</c:v>
                </c:pt>
                <c:pt idx="14">
                  <c:v>37396</c:v>
                </c:pt>
                <c:pt idx="15">
                  <c:v>37468</c:v>
                </c:pt>
                <c:pt idx="16">
                  <c:v>37508</c:v>
                </c:pt>
                <c:pt idx="17">
                  <c:v>37578</c:v>
                </c:pt>
                <c:pt idx="18">
                  <c:v>37641</c:v>
                </c:pt>
                <c:pt idx="19">
                  <c:v>37689</c:v>
                </c:pt>
                <c:pt idx="20">
                  <c:v>37795</c:v>
                </c:pt>
                <c:pt idx="21">
                  <c:v>37823</c:v>
                </c:pt>
                <c:pt idx="22">
                  <c:v>37872</c:v>
                </c:pt>
                <c:pt idx="23">
                  <c:v>37942</c:v>
                </c:pt>
                <c:pt idx="24">
                  <c:v>37998</c:v>
                </c:pt>
                <c:pt idx="25">
                  <c:v>38061</c:v>
                </c:pt>
                <c:pt idx="26">
                  <c:v>38117</c:v>
                </c:pt>
                <c:pt idx="27">
                  <c:v>38194</c:v>
                </c:pt>
                <c:pt idx="28">
                  <c:v>38250</c:v>
                </c:pt>
                <c:pt idx="29">
                  <c:v>38302</c:v>
                </c:pt>
                <c:pt idx="30">
                  <c:v>38378</c:v>
                </c:pt>
                <c:pt idx="31">
                  <c:v>38425</c:v>
                </c:pt>
                <c:pt idx="32">
                  <c:v>38481</c:v>
                </c:pt>
                <c:pt idx="33">
                  <c:v>38538</c:v>
                </c:pt>
                <c:pt idx="34">
                  <c:v>38622</c:v>
                </c:pt>
                <c:pt idx="35">
                  <c:v>38677</c:v>
                </c:pt>
                <c:pt idx="36">
                  <c:v>38742</c:v>
                </c:pt>
                <c:pt idx="37">
                  <c:v>38789</c:v>
                </c:pt>
                <c:pt idx="38">
                  <c:v>38845</c:v>
                </c:pt>
                <c:pt idx="39">
                  <c:v>38910</c:v>
                </c:pt>
                <c:pt idx="40">
                  <c:v>38985</c:v>
                </c:pt>
                <c:pt idx="41">
                  <c:v>39043</c:v>
                </c:pt>
                <c:pt idx="42">
                  <c:v>39104</c:v>
                </c:pt>
                <c:pt idx="43">
                  <c:v>39153</c:v>
                </c:pt>
                <c:pt idx="44">
                  <c:v>39209</c:v>
                </c:pt>
                <c:pt idx="45">
                  <c:v>39266</c:v>
                </c:pt>
                <c:pt idx="46">
                  <c:v>39350</c:v>
                </c:pt>
                <c:pt idx="47">
                  <c:v>39407</c:v>
                </c:pt>
                <c:pt idx="48">
                  <c:v>39468</c:v>
                </c:pt>
                <c:pt idx="49">
                  <c:v>39517</c:v>
                </c:pt>
                <c:pt idx="50">
                  <c:v>39573</c:v>
                </c:pt>
                <c:pt idx="51">
                  <c:v>39714</c:v>
                </c:pt>
                <c:pt idx="52">
                  <c:v>39763</c:v>
                </c:pt>
                <c:pt idx="53">
                  <c:v>39839</c:v>
                </c:pt>
                <c:pt idx="54">
                  <c:v>39882</c:v>
                </c:pt>
                <c:pt idx="55">
                  <c:v>39938</c:v>
                </c:pt>
                <c:pt idx="56">
                  <c:v>39995</c:v>
                </c:pt>
                <c:pt idx="57">
                  <c:v>40071</c:v>
                </c:pt>
                <c:pt idx="58">
                  <c:v>40147</c:v>
                </c:pt>
                <c:pt idx="59">
                  <c:v>40203</c:v>
                </c:pt>
                <c:pt idx="60">
                  <c:v>40246</c:v>
                </c:pt>
                <c:pt idx="61">
                  <c:v>40315</c:v>
                </c:pt>
                <c:pt idx="62">
                  <c:v>40386</c:v>
                </c:pt>
                <c:pt idx="63">
                  <c:v>40422</c:v>
                </c:pt>
                <c:pt idx="64">
                  <c:v>40511</c:v>
                </c:pt>
                <c:pt idx="65">
                  <c:v>40574</c:v>
                </c:pt>
                <c:pt idx="66">
                  <c:v>40616</c:v>
                </c:pt>
                <c:pt idx="67">
                  <c:v>40665</c:v>
                </c:pt>
                <c:pt idx="68">
                  <c:v>40735</c:v>
                </c:pt>
                <c:pt idx="69">
                  <c:v>40812</c:v>
                </c:pt>
                <c:pt idx="70">
                  <c:v>40875</c:v>
                </c:pt>
                <c:pt idx="71">
                  <c:v>40918</c:v>
                </c:pt>
                <c:pt idx="72">
                  <c:v>40987</c:v>
                </c:pt>
                <c:pt idx="73">
                  <c:v>41031</c:v>
                </c:pt>
                <c:pt idx="74">
                  <c:v>41100</c:v>
                </c:pt>
                <c:pt idx="75">
                  <c:v>41169</c:v>
                </c:pt>
                <c:pt idx="76">
                  <c:v>41225</c:v>
                </c:pt>
                <c:pt idx="77">
                  <c:v>41295</c:v>
                </c:pt>
                <c:pt idx="78">
                  <c:v>41358</c:v>
                </c:pt>
                <c:pt idx="79">
                  <c:v>41407</c:v>
                </c:pt>
                <c:pt idx="80">
                  <c:v>41484</c:v>
                </c:pt>
                <c:pt idx="81">
                  <c:v>41535</c:v>
                </c:pt>
                <c:pt idx="82">
                  <c:v>41582</c:v>
                </c:pt>
                <c:pt idx="83">
                  <c:v>41667</c:v>
                </c:pt>
                <c:pt idx="84">
                  <c:v>41709</c:v>
                </c:pt>
                <c:pt idx="85">
                  <c:v>41779</c:v>
                </c:pt>
                <c:pt idx="86">
                  <c:v>41827</c:v>
                </c:pt>
                <c:pt idx="87">
                  <c:v>41892</c:v>
                </c:pt>
                <c:pt idx="88">
                  <c:v>41947</c:v>
                </c:pt>
              </c:numCache>
            </c:numRef>
          </c:cat>
          <c:val>
            <c:numRef>
              <c:f>'Evolução Temporal'!$B$32:$B$120</c:f>
              <c:numCache>
                <c:formatCode>General</c:formatCode>
                <c:ptCount val="89"/>
                <c:pt idx="0">
                  <c:v>75</c:v>
                </c:pt>
                <c:pt idx="1">
                  <c:v>6</c:v>
                </c:pt>
                <c:pt idx="2">
                  <c:v>15</c:v>
                </c:pt>
                <c:pt idx="3">
                  <c:v>11</c:v>
                </c:pt>
                <c:pt idx="4">
                  <c:v>30</c:v>
                </c:pt>
                <c:pt idx="5">
                  <c:v>200</c:v>
                </c:pt>
                <c:pt idx="6">
                  <c:v>80</c:v>
                </c:pt>
                <c:pt idx="7">
                  <c:v>65</c:v>
                </c:pt>
                <c:pt idx="8">
                  <c:v>28</c:v>
                </c:pt>
                <c:pt idx="9">
                  <c:v>18</c:v>
                </c:pt>
                <c:pt idx="10">
                  <c:v>18</c:v>
                </c:pt>
                <c:pt idx="11">
                  <c:v>15</c:v>
                </c:pt>
                <c:pt idx="12">
                  <c:v>95</c:v>
                </c:pt>
                <c:pt idx="13">
                  <c:v>30</c:v>
                </c:pt>
                <c:pt idx="14">
                  <c:v>38</c:v>
                </c:pt>
                <c:pt idx="15">
                  <c:v>12</c:v>
                </c:pt>
                <c:pt idx="16">
                  <c:v>24</c:v>
                </c:pt>
                <c:pt idx="17">
                  <c:v>62</c:v>
                </c:pt>
                <c:pt idx="18">
                  <c:v>145</c:v>
                </c:pt>
                <c:pt idx="19">
                  <c:v>48</c:v>
                </c:pt>
                <c:pt idx="20">
                  <c:v>5.8</c:v>
                </c:pt>
                <c:pt idx="21">
                  <c:v>5.4</c:v>
                </c:pt>
                <c:pt idx="22">
                  <c:v>8</c:v>
                </c:pt>
                <c:pt idx="23">
                  <c:v>132</c:v>
                </c:pt>
                <c:pt idx="24">
                  <c:v>102</c:v>
                </c:pt>
                <c:pt idx="25">
                  <c:v>336</c:v>
                </c:pt>
                <c:pt idx="26">
                  <c:v>76</c:v>
                </c:pt>
                <c:pt idx="27">
                  <c:v>33</c:v>
                </c:pt>
                <c:pt idx="28">
                  <c:v>23</c:v>
                </c:pt>
                <c:pt idx="29">
                  <c:v>88</c:v>
                </c:pt>
                <c:pt idx="30">
                  <c:v>914</c:v>
                </c:pt>
                <c:pt idx="31">
                  <c:v>45</c:v>
                </c:pt>
                <c:pt idx="32">
                  <c:v>13</c:v>
                </c:pt>
                <c:pt idx="33">
                  <c:v>19</c:v>
                </c:pt>
                <c:pt idx="34">
                  <c:v>13</c:v>
                </c:pt>
                <c:pt idx="35">
                  <c:v>42</c:v>
                </c:pt>
                <c:pt idx="36">
                  <c:v>31</c:v>
                </c:pt>
                <c:pt idx="37">
                  <c:v>68</c:v>
                </c:pt>
                <c:pt idx="38">
                  <c:v>16</c:v>
                </c:pt>
                <c:pt idx="39">
                  <c:v>34</c:v>
                </c:pt>
                <c:pt idx="40">
                  <c:v>12</c:v>
                </c:pt>
                <c:pt idx="41">
                  <c:v>415</c:v>
                </c:pt>
                <c:pt idx="42">
                  <c:v>176</c:v>
                </c:pt>
                <c:pt idx="43">
                  <c:v>52</c:v>
                </c:pt>
                <c:pt idx="44">
                  <c:v>20</c:v>
                </c:pt>
                <c:pt idx="45">
                  <c:v>8</c:v>
                </c:pt>
                <c:pt idx="46">
                  <c:v>11</c:v>
                </c:pt>
                <c:pt idx="47">
                  <c:v>89</c:v>
                </c:pt>
                <c:pt idx="48">
                  <c:v>572</c:v>
                </c:pt>
                <c:pt idx="49">
                  <c:v>124</c:v>
                </c:pt>
                <c:pt idx="50">
                  <c:v>138</c:v>
                </c:pt>
                <c:pt idx="51">
                  <c:v>40</c:v>
                </c:pt>
                <c:pt idx="52">
                  <c:v>87</c:v>
                </c:pt>
                <c:pt idx="53">
                  <c:v>758</c:v>
                </c:pt>
                <c:pt idx="54">
                  <c:v>485</c:v>
                </c:pt>
                <c:pt idx="55">
                  <c:v>22</c:v>
                </c:pt>
                <c:pt idx="56">
                  <c:v>68</c:v>
                </c:pt>
                <c:pt idx="57">
                  <c:v>34</c:v>
                </c:pt>
                <c:pt idx="58">
                  <c:v>582</c:v>
                </c:pt>
                <c:pt idx="59">
                  <c:v>988</c:v>
                </c:pt>
                <c:pt idx="60">
                  <c:v>101</c:v>
                </c:pt>
                <c:pt idx="61">
                  <c:v>18</c:v>
                </c:pt>
                <c:pt idx="62">
                  <c:v>19</c:v>
                </c:pt>
                <c:pt idx="63">
                  <c:v>15</c:v>
                </c:pt>
                <c:pt idx="64">
                  <c:v>46</c:v>
                </c:pt>
                <c:pt idx="65">
                  <c:v>102</c:v>
                </c:pt>
                <c:pt idx="66">
                  <c:v>50</c:v>
                </c:pt>
                <c:pt idx="67">
                  <c:v>27</c:v>
                </c:pt>
                <c:pt idx="68">
                  <c:v>14</c:v>
                </c:pt>
                <c:pt idx="69">
                  <c:v>16</c:v>
                </c:pt>
                <c:pt idx="70">
                  <c:v>194</c:v>
                </c:pt>
                <c:pt idx="71">
                  <c:v>206</c:v>
                </c:pt>
                <c:pt idx="72">
                  <c:v>29</c:v>
                </c:pt>
                <c:pt idx="73">
                  <c:v>263</c:v>
                </c:pt>
                <c:pt idx="74">
                  <c:v>21</c:v>
                </c:pt>
                <c:pt idx="75">
                  <c:v>9</c:v>
                </c:pt>
                <c:pt idx="76">
                  <c:v>51</c:v>
                </c:pt>
                <c:pt idx="77">
                  <c:v>31</c:v>
                </c:pt>
                <c:pt idx="78">
                  <c:v>420</c:v>
                </c:pt>
                <c:pt idx="79">
                  <c:v>33</c:v>
                </c:pt>
                <c:pt idx="80">
                  <c:v>43</c:v>
                </c:pt>
                <c:pt idx="81">
                  <c:v>22</c:v>
                </c:pt>
                <c:pt idx="82">
                  <c:v>62</c:v>
                </c:pt>
                <c:pt idx="83">
                  <c:v>15</c:v>
                </c:pt>
                <c:pt idx="84">
                  <c:v>62</c:v>
                </c:pt>
                <c:pt idx="85">
                  <c:v>11</c:v>
                </c:pt>
                <c:pt idx="86">
                  <c:v>8</c:v>
                </c:pt>
                <c:pt idx="87">
                  <c:v>98</c:v>
                </c:pt>
                <c:pt idx="88">
                  <c:v>111</c:v>
                </c:pt>
              </c:numCache>
            </c:numRef>
          </c:val>
        </c:ser>
        <c:marker val="1"/>
        <c:axId val="119622656"/>
        <c:axId val="119644928"/>
      </c:lineChart>
      <c:dateAx>
        <c:axId val="119622656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44928"/>
        <c:crosses val="autoZero"/>
        <c:auto val="1"/>
        <c:lblOffset val="100"/>
        <c:baseTimeUnit val="days"/>
        <c:majorUnit val="6"/>
        <c:majorTimeUnit val="months"/>
      </c:dateAx>
      <c:valAx>
        <c:axId val="119644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622656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000"/>
              <a:t>Atendimento ao Padrão Classe 2 - 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22504906862212"/>
          <c:y val="0.12382518597816104"/>
          <c:w val="0.83674313965115032"/>
          <c:h val="0.7397103591198576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'Período Chuvoso'!$E$17:$E$31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'Período Chuvoso'!$F$17:$F$31</c:f>
              <c:numCache>
                <c:formatCode>0.0</c:formatCode>
                <c:ptCount val="15"/>
                <c:pt idx="0">
                  <c:v>66.666666666666657</c:v>
                </c:pt>
                <c:pt idx="1">
                  <c:v>100</c:v>
                </c:pt>
                <c:pt idx="2">
                  <c:v>100</c:v>
                </c:pt>
                <c:pt idx="3">
                  <c:v>33.333333333333329</c:v>
                </c:pt>
                <c:pt idx="4">
                  <c:v>33.333333333333329</c:v>
                </c:pt>
                <c:pt idx="5">
                  <c:v>66.666666666666657</c:v>
                </c:pt>
                <c:pt idx="6">
                  <c:v>66.666666666666657</c:v>
                </c:pt>
                <c:pt idx="7">
                  <c:v>66.666666666666657</c:v>
                </c:pt>
                <c:pt idx="8">
                  <c:v>33.333333333333329</c:v>
                </c:pt>
                <c:pt idx="9">
                  <c:v>0</c:v>
                </c:pt>
                <c:pt idx="10">
                  <c:v>33.333333333333329</c:v>
                </c:pt>
                <c:pt idx="11">
                  <c:v>33.333333333333329</c:v>
                </c:pt>
                <c:pt idx="12">
                  <c:v>66.666666666666657</c:v>
                </c:pt>
                <c:pt idx="13">
                  <c:v>66.666666666666657</c:v>
                </c:pt>
                <c:pt idx="14">
                  <c:v>66.666666666666657</c:v>
                </c:pt>
              </c:numCache>
            </c:numRef>
          </c:val>
        </c:ser>
        <c:gapWidth val="219"/>
        <c:overlap val="-27"/>
        <c:axId val="119567488"/>
        <c:axId val="119569024"/>
      </c:barChart>
      <c:catAx>
        <c:axId val="119567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69024"/>
        <c:crosses val="autoZero"/>
        <c:auto val="1"/>
        <c:lblAlgn val="ctr"/>
        <c:lblOffset val="100"/>
      </c:catAx>
      <c:valAx>
        <c:axId val="1195690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567488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26983653939717"/>
          <c:y val="0.16720929260794043"/>
          <c:w val="0.6827641528624514"/>
          <c:h val="0.714047342667397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Chuvoso'!$B$147:$B$191</c:f>
              <c:numCache>
                <c:formatCode>General</c:formatCode>
                <c:ptCount val="45"/>
                <c:pt idx="0">
                  <c:v>2.1739130434782612E-2</c:v>
                </c:pt>
                <c:pt idx="1">
                  <c:v>4.3478260869565223E-2</c:v>
                </c:pt>
                <c:pt idx="2">
                  <c:v>6.5217391304347824E-2</c:v>
                </c:pt>
                <c:pt idx="3">
                  <c:v>8.6956521739130488E-2</c:v>
                </c:pt>
                <c:pt idx="4">
                  <c:v>0.10869565217391315</c:v>
                </c:pt>
                <c:pt idx="5">
                  <c:v>0.1304347826086957</c:v>
                </c:pt>
                <c:pt idx="6">
                  <c:v>0.15217391304347827</c:v>
                </c:pt>
                <c:pt idx="7">
                  <c:v>0.17391304347826103</c:v>
                </c:pt>
                <c:pt idx="8">
                  <c:v>0.19565217391304335</c:v>
                </c:pt>
                <c:pt idx="9">
                  <c:v>0.21739130434782625</c:v>
                </c:pt>
                <c:pt idx="10">
                  <c:v>0.23913043478260879</c:v>
                </c:pt>
                <c:pt idx="11">
                  <c:v>0.26086956521739146</c:v>
                </c:pt>
                <c:pt idx="12">
                  <c:v>0.28260869565217406</c:v>
                </c:pt>
                <c:pt idx="13">
                  <c:v>0.30434782608695671</c:v>
                </c:pt>
                <c:pt idx="14">
                  <c:v>0.3260869565217393</c:v>
                </c:pt>
                <c:pt idx="15">
                  <c:v>0.34782608695652195</c:v>
                </c:pt>
                <c:pt idx="16">
                  <c:v>0.36956521739130432</c:v>
                </c:pt>
                <c:pt idx="17">
                  <c:v>0.39130434782608725</c:v>
                </c:pt>
                <c:pt idx="18">
                  <c:v>0.41304347826086973</c:v>
                </c:pt>
                <c:pt idx="19">
                  <c:v>0.43478260869565244</c:v>
                </c:pt>
                <c:pt idx="20">
                  <c:v>0.45652173913043481</c:v>
                </c:pt>
                <c:pt idx="21">
                  <c:v>0.47826086956521757</c:v>
                </c:pt>
                <c:pt idx="22">
                  <c:v>0.5</c:v>
                </c:pt>
                <c:pt idx="23">
                  <c:v>0.52173913043478304</c:v>
                </c:pt>
                <c:pt idx="24">
                  <c:v>0.54347826086956519</c:v>
                </c:pt>
                <c:pt idx="25">
                  <c:v>0.56521739130434756</c:v>
                </c:pt>
                <c:pt idx="26">
                  <c:v>0.58695652173913015</c:v>
                </c:pt>
                <c:pt idx="27">
                  <c:v>0.60869565217391397</c:v>
                </c:pt>
                <c:pt idx="28">
                  <c:v>0.63043478260869601</c:v>
                </c:pt>
                <c:pt idx="29">
                  <c:v>0.65217391304347905</c:v>
                </c:pt>
                <c:pt idx="30">
                  <c:v>0.6739130434782612</c:v>
                </c:pt>
                <c:pt idx="31">
                  <c:v>0.69565217391304368</c:v>
                </c:pt>
                <c:pt idx="32">
                  <c:v>0.71739130434782605</c:v>
                </c:pt>
                <c:pt idx="33">
                  <c:v>0.73913043478260854</c:v>
                </c:pt>
                <c:pt idx="34">
                  <c:v>0.76086956521739135</c:v>
                </c:pt>
                <c:pt idx="35">
                  <c:v>0.7826086956521745</c:v>
                </c:pt>
                <c:pt idx="36">
                  <c:v>0.80434782608695654</c:v>
                </c:pt>
                <c:pt idx="37">
                  <c:v>0.82608695652173914</c:v>
                </c:pt>
                <c:pt idx="38">
                  <c:v>0.84782608695652173</c:v>
                </c:pt>
                <c:pt idx="39">
                  <c:v>0.86956521739130466</c:v>
                </c:pt>
                <c:pt idx="40">
                  <c:v>0.89130434782608658</c:v>
                </c:pt>
                <c:pt idx="41">
                  <c:v>0.91304347826086962</c:v>
                </c:pt>
                <c:pt idx="42">
                  <c:v>0.93478260869565222</c:v>
                </c:pt>
                <c:pt idx="43">
                  <c:v>0.95652173913043481</c:v>
                </c:pt>
                <c:pt idx="44">
                  <c:v>0.97826086956521741</c:v>
                </c:pt>
              </c:numCache>
            </c:numRef>
          </c:xVal>
          <c:yVal>
            <c:numRef>
              <c:f>'Período Chuvoso'!$C$147:$C$191</c:f>
              <c:numCache>
                <c:formatCode>General</c:formatCode>
                <c:ptCount val="45"/>
                <c:pt idx="0">
                  <c:v>6</c:v>
                </c:pt>
                <c:pt idx="1">
                  <c:v>15</c:v>
                </c:pt>
                <c:pt idx="2">
                  <c:v>15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31</c:v>
                </c:pt>
                <c:pt idx="7">
                  <c:v>42</c:v>
                </c:pt>
                <c:pt idx="8">
                  <c:v>45</c:v>
                </c:pt>
                <c:pt idx="9">
                  <c:v>46</c:v>
                </c:pt>
                <c:pt idx="10">
                  <c:v>48</c:v>
                </c:pt>
                <c:pt idx="11">
                  <c:v>50</c:v>
                </c:pt>
                <c:pt idx="12">
                  <c:v>51</c:v>
                </c:pt>
                <c:pt idx="13">
                  <c:v>52</c:v>
                </c:pt>
                <c:pt idx="14">
                  <c:v>62</c:v>
                </c:pt>
                <c:pt idx="15">
                  <c:v>62</c:v>
                </c:pt>
                <c:pt idx="16">
                  <c:v>62</c:v>
                </c:pt>
                <c:pt idx="17">
                  <c:v>65</c:v>
                </c:pt>
                <c:pt idx="18">
                  <c:v>68</c:v>
                </c:pt>
                <c:pt idx="19">
                  <c:v>75</c:v>
                </c:pt>
                <c:pt idx="20">
                  <c:v>80</c:v>
                </c:pt>
                <c:pt idx="21">
                  <c:v>87</c:v>
                </c:pt>
                <c:pt idx="22">
                  <c:v>88</c:v>
                </c:pt>
                <c:pt idx="23">
                  <c:v>89</c:v>
                </c:pt>
                <c:pt idx="24">
                  <c:v>95</c:v>
                </c:pt>
                <c:pt idx="25">
                  <c:v>101</c:v>
                </c:pt>
                <c:pt idx="26">
                  <c:v>102</c:v>
                </c:pt>
                <c:pt idx="27">
                  <c:v>102</c:v>
                </c:pt>
                <c:pt idx="28">
                  <c:v>111</c:v>
                </c:pt>
                <c:pt idx="29">
                  <c:v>124</c:v>
                </c:pt>
                <c:pt idx="30">
                  <c:v>132</c:v>
                </c:pt>
                <c:pt idx="31">
                  <c:v>145</c:v>
                </c:pt>
                <c:pt idx="32">
                  <c:v>176</c:v>
                </c:pt>
                <c:pt idx="33">
                  <c:v>194</c:v>
                </c:pt>
                <c:pt idx="34">
                  <c:v>200</c:v>
                </c:pt>
                <c:pt idx="35">
                  <c:v>206</c:v>
                </c:pt>
                <c:pt idx="36">
                  <c:v>336</c:v>
                </c:pt>
                <c:pt idx="37">
                  <c:v>415</c:v>
                </c:pt>
                <c:pt idx="38">
                  <c:v>420</c:v>
                </c:pt>
                <c:pt idx="39">
                  <c:v>485</c:v>
                </c:pt>
                <c:pt idx="40">
                  <c:v>572</c:v>
                </c:pt>
                <c:pt idx="41">
                  <c:v>582</c:v>
                </c:pt>
                <c:pt idx="42">
                  <c:v>758</c:v>
                </c:pt>
                <c:pt idx="43">
                  <c:v>914</c:v>
                </c:pt>
                <c:pt idx="44">
                  <c:v>988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</c:numCache>
            </c:numRef>
          </c:yVal>
        </c:ser>
        <c:axId val="119916800"/>
        <c:axId val="119923072"/>
      </c:scatterChart>
      <c:valAx>
        <c:axId val="11991680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23072"/>
        <c:crosses val="autoZero"/>
        <c:crossBetween val="midCat"/>
      </c:valAx>
      <c:valAx>
        <c:axId val="119923072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1680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19695375957584"/>
          <c:y val="0.37362965407684795"/>
          <c:w val="0.19803046240424196"/>
          <c:h val="0.195085062547761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287537578240978"/>
          <c:y val="0.17088892681880022"/>
          <c:w val="0.69986449878465329"/>
          <c:h val="0.66332376002244442"/>
        </c:manualLayout>
      </c:layout>
      <c:scatterChart>
        <c:scatterStyle val="lineMarker"/>
        <c:ser>
          <c:idx val="0"/>
          <c:order val="0"/>
          <c:tx>
            <c:v>CMDC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Seco'!$B$146:$B$189</c:f>
              <c:numCache>
                <c:formatCode>General</c:formatCode>
                <c:ptCount val="44"/>
                <c:pt idx="0">
                  <c:v>2.222222222222224E-2</c:v>
                </c:pt>
                <c:pt idx="1">
                  <c:v>4.4444444444444481E-2</c:v>
                </c:pt>
                <c:pt idx="2">
                  <c:v>6.666666666666668E-2</c:v>
                </c:pt>
                <c:pt idx="3">
                  <c:v>8.8888888888888934E-2</c:v>
                </c:pt>
                <c:pt idx="4">
                  <c:v>0.1111111111111111</c:v>
                </c:pt>
                <c:pt idx="5">
                  <c:v>0.13333333333333341</c:v>
                </c:pt>
                <c:pt idx="6">
                  <c:v>0.15555555555555556</c:v>
                </c:pt>
                <c:pt idx="7">
                  <c:v>0.17777777777777778</c:v>
                </c:pt>
                <c:pt idx="8">
                  <c:v>0.2</c:v>
                </c:pt>
                <c:pt idx="9">
                  <c:v>0.22222222222222221</c:v>
                </c:pt>
                <c:pt idx="10">
                  <c:v>0.24444444444444463</c:v>
                </c:pt>
                <c:pt idx="11">
                  <c:v>0.26666666666666683</c:v>
                </c:pt>
                <c:pt idx="12">
                  <c:v>0.28888888888888919</c:v>
                </c:pt>
                <c:pt idx="13">
                  <c:v>0.31111111111111112</c:v>
                </c:pt>
                <c:pt idx="14">
                  <c:v>0.33333333333333331</c:v>
                </c:pt>
                <c:pt idx="15">
                  <c:v>0.35555555555555557</c:v>
                </c:pt>
                <c:pt idx="16">
                  <c:v>0.37777777777777805</c:v>
                </c:pt>
                <c:pt idx="17">
                  <c:v>0.4</c:v>
                </c:pt>
                <c:pt idx="18">
                  <c:v>0.42222222222222239</c:v>
                </c:pt>
                <c:pt idx="19">
                  <c:v>0.44444444444444442</c:v>
                </c:pt>
                <c:pt idx="20">
                  <c:v>0.4666666666666669</c:v>
                </c:pt>
                <c:pt idx="21">
                  <c:v>0.48888888888888926</c:v>
                </c:pt>
                <c:pt idx="22">
                  <c:v>0.51111111111111107</c:v>
                </c:pt>
                <c:pt idx="23">
                  <c:v>0.53333333333333333</c:v>
                </c:pt>
                <c:pt idx="24">
                  <c:v>0.55555555555555569</c:v>
                </c:pt>
                <c:pt idx="25">
                  <c:v>0.57777777777777772</c:v>
                </c:pt>
                <c:pt idx="26">
                  <c:v>0.60000000000000031</c:v>
                </c:pt>
                <c:pt idx="27">
                  <c:v>0.62222222222222223</c:v>
                </c:pt>
                <c:pt idx="28">
                  <c:v>0.64444444444444493</c:v>
                </c:pt>
                <c:pt idx="29">
                  <c:v>0.66666666666666663</c:v>
                </c:pt>
                <c:pt idx="30">
                  <c:v>0.68888888888888922</c:v>
                </c:pt>
                <c:pt idx="31">
                  <c:v>0.71111111111111114</c:v>
                </c:pt>
                <c:pt idx="32">
                  <c:v>0.73333333333333361</c:v>
                </c:pt>
                <c:pt idx="33">
                  <c:v>0.75555555555555565</c:v>
                </c:pt>
                <c:pt idx="34">
                  <c:v>0.77777777777777812</c:v>
                </c:pt>
                <c:pt idx="35">
                  <c:v>0.8</c:v>
                </c:pt>
                <c:pt idx="36">
                  <c:v>0.82222222222222219</c:v>
                </c:pt>
                <c:pt idx="37">
                  <c:v>0.84444444444444478</c:v>
                </c:pt>
                <c:pt idx="38">
                  <c:v>0.8666666666666667</c:v>
                </c:pt>
                <c:pt idx="39">
                  <c:v>0.88888888888888884</c:v>
                </c:pt>
                <c:pt idx="40">
                  <c:v>0.91111111111111109</c:v>
                </c:pt>
                <c:pt idx="41">
                  <c:v>0.93333333333333335</c:v>
                </c:pt>
                <c:pt idx="42">
                  <c:v>0.9555555555555556</c:v>
                </c:pt>
                <c:pt idx="43">
                  <c:v>0.97777777777777775</c:v>
                </c:pt>
              </c:numCache>
            </c:numRef>
          </c:xVal>
          <c:yVal>
            <c:numRef>
              <c:f>'Período Seco'!$C$146:$C$189</c:f>
              <c:numCache>
                <c:formatCode>General</c:formatCode>
                <c:ptCount val="44"/>
                <c:pt idx="0">
                  <c:v>5.4</c:v>
                </c:pt>
                <c:pt idx="1">
                  <c:v>5.8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  <c:pt idx="8">
                  <c:v>11</c:v>
                </c:pt>
                <c:pt idx="9">
                  <c:v>12</c:v>
                </c:pt>
                <c:pt idx="10">
                  <c:v>12</c:v>
                </c:pt>
                <c:pt idx="11">
                  <c:v>13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15</c:v>
                </c:pt>
                <c:pt idx="16">
                  <c:v>16</c:v>
                </c:pt>
                <c:pt idx="17">
                  <c:v>16</c:v>
                </c:pt>
                <c:pt idx="18">
                  <c:v>18</c:v>
                </c:pt>
                <c:pt idx="19">
                  <c:v>18</c:v>
                </c:pt>
                <c:pt idx="20">
                  <c:v>18</c:v>
                </c:pt>
                <c:pt idx="21">
                  <c:v>19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22</c:v>
                </c:pt>
                <c:pt idx="27">
                  <c:v>23</c:v>
                </c:pt>
                <c:pt idx="28">
                  <c:v>24</c:v>
                </c:pt>
                <c:pt idx="29">
                  <c:v>27</c:v>
                </c:pt>
                <c:pt idx="30">
                  <c:v>28</c:v>
                </c:pt>
                <c:pt idx="31">
                  <c:v>30</c:v>
                </c:pt>
                <c:pt idx="32">
                  <c:v>33</c:v>
                </c:pt>
                <c:pt idx="33">
                  <c:v>33</c:v>
                </c:pt>
                <c:pt idx="34">
                  <c:v>34</c:v>
                </c:pt>
                <c:pt idx="35">
                  <c:v>34</c:v>
                </c:pt>
                <c:pt idx="36">
                  <c:v>38</c:v>
                </c:pt>
                <c:pt idx="37">
                  <c:v>40</c:v>
                </c:pt>
                <c:pt idx="38">
                  <c:v>43</c:v>
                </c:pt>
                <c:pt idx="39">
                  <c:v>68</c:v>
                </c:pt>
                <c:pt idx="40">
                  <c:v>76</c:v>
                </c:pt>
                <c:pt idx="41">
                  <c:v>98</c:v>
                </c:pt>
                <c:pt idx="42">
                  <c:v>138</c:v>
                </c:pt>
                <c:pt idx="43">
                  <c:v>263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</c:v>
                </c:pt>
                <c:pt idx="81">
                  <c:v>40</c:v>
                </c:pt>
                <c:pt idx="82">
                  <c:v>40</c:v>
                </c:pt>
                <c:pt idx="83">
                  <c:v>40</c:v>
                </c:pt>
                <c:pt idx="84">
                  <c:v>40</c:v>
                </c:pt>
                <c:pt idx="85">
                  <c:v>40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1.111111111111112E-2</c:v>
                </c:pt>
                <c:pt idx="1">
                  <c:v>2.222222222222224E-2</c:v>
                </c:pt>
                <c:pt idx="2">
                  <c:v>3.333333333333334E-2</c:v>
                </c:pt>
                <c:pt idx="3">
                  <c:v>4.4444444444444481E-2</c:v>
                </c:pt>
                <c:pt idx="4">
                  <c:v>5.5555555555555518E-2</c:v>
                </c:pt>
                <c:pt idx="5">
                  <c:v>6.666666666666668E-2</c:v>
                </c:pt>
                <c:pt idx="6">
                  <c:v>7.7777777777777779E-2</c:v>
                </c:pt>
                <c:pt idx="7">
                  <c:v>8.8888888888888934E-2</c:v>
                </c:pt>
                <c:pt idx="8">
                  <c:v>0.1</c:v>
                </c:pt>
                <c:pt idx="9">
                  <c:v>0.1111111111111111</c:v>
                </c:pt>
                <c:pt idx="10">
                  <c:v>0.12222222222222232</c:v>
                </c:pt>
                <c:pt idx="11">
                  <c:v>0.13333333333333341</c:v>
                </c:pt>
                <c:pt idx="12">
                  <c:v>0.1444444444444446</c:v>
                </c:pt>
                <c:pt idx="13">
                  <c:v>0.15555555555555556</c:v>
                </c:pt>
                <c:pt idx="14">
                  <c:v>0.16666666666666666</c:v>
                </c:pt>
                <c:pt idx="15">
                  <c:v>0.17777777777777778</c:v>
                </c:pt>
                <c:pt idx="16">
                  <c:v>0.18888888888888891</c:v>
                </c:pt>
                <c:pt idx="17">
                  <c:v>0.2</c:v>
                </c:pt>
                <c:pt idx="18">
                  <c:v>0.21111111111111122</c:v>
                </c:pt>
                <c:pt idx="19">
                  <c:v>0.22222222222222221</c:v>
                </c:pt>
                <c:pt idx="20">
                  <c:v>0.23333333333333342</c:v>
                </c:pt>
                <c:pt idx="21">
                  <c:v>0.24444444444444463</c:v>
                </c:pt>
                <c:pt idx="22">
                  <c:v>0.25555555555555554</c:v>
                </c:pt>
                <c:pt idx="23">
                  <c:v>0.26666666666666683</c:v>
                </c:pt>
                <c:pt idx="24">
                  <c:v>0.27777777777777801</c:v>
                </c:pt>
                <c:pt idx="25">
                  <c:v>0.28888888888888919</c:v>
                </c:pt>
                <c:pt idx="26">
                  <c:v>0.30000000000000016</c:v>
                </c:pt>
                <c:pt idx="27">
                  <c:v>0.31111111111111112</c:v>
                </c:pt>
                <c:pt idx="28">
                  <c:v>0.32222222222222247</c:v>
                </c:pt>
                <c:pt idx="29">
                  <c:v>0.33333333333333331</c:v>
                </c:pt>
                <c:pt idx="30">
                  <c:v>0.34444444444444461</c:v>
                </c:pt>
                <c:pt idx="31">
                  <c:v>0.35555555555555557</c:v>
                </c:pt>
                <c:pt idx="32">
                  <c:v>0.36666666666666692</c:v>
                </c:pt>
                <c:pt idx="33">
                  <c:v>0.37777777777777805</c:v>
                </c:pt>
                <c:pt idx="34">
                  <c:v>0.38888888888888945</c:v>
                </c:pt>
                <c:pt idx="35">
                  <c:v>0.4</c:v>
                </c:pt>
                <c:pt idx="36">
                  <c:v>0.41111111111111109</c:v>
                </c:pt>
                <c:pt idx="37">
                  <c:v>0.42222222222222239</c:v>
                </c:pt>
                <c:pt idx="38">
                  <c:v>0.43333333333333335</c:v>
                </c:pt>
                <c:pt idx="39">
                  <c:v>0.44444444444444442</c:v>
                </c:pt>
                <c:pt idx="40">
                  <c:v>0.45555555555555555</c:v>
                </c:pt>
                <c:pt idx="41">
                  <c:v>0.4666666666666669</c:v>
                </c:pt>
                <c:pt idx="42">
                  <c:v>0.47777777777777797</c:v>
                </c:pt>
                <c:pt idx="43">
                  <c:v>0.48888888888888926</c:v>
                </c:pt>
                <c:pt idx="44">
                  <c:v>0.5</c:v>
                </c:pt>
                <c:pt idx="45">
                  <c:v>0.51111111111111107</c:v>
                </c:pt>
                <c:pt idx="46">
                  <c:v>0.52222222222222192</c:v>
                </c:pt>
                <c:pt idx="47">
                  <c:v>0.53333333333333333</c:v>
                </c:pt>
                <c:pt idx="48">
                  <c:v>0.54444444444444462</c:v>
                </c:pt>
                <c:pt idx="49">
                  <c:v>0.55555555555555569</c:v>
                </c:pt>
                <c:pt idx="50">
                  <c:v>0.56666666666666654</c:v>
                </c:pt>
                <c:pt idx="51">
                  <c:v>0.57777777777777772</c:v>
                </c:pt>
                <c:pt idx="52">
                  <c:v>0.58888888888888891</c:v>
                </c:pt>
                <c:pt idx="53">
                  <c:v>0.60000000000000031</c:v>
                </c:pt>
                <c:pt idx="54">
                  <c:v>0.61111111111111149</c:v>
                </c:pt>
                <c:pt idx="55">
                  <c:v>0.62222222222222223</c:v>
                </c:pt>
                <c:pt idx="56">
                  <c:v>0.63333333333333364</c:v>
                </c:pt>
                <c:pt idx="57">
                  <c:v>0.64444444444444493</c:v>
                </c:pt>
                <c:pt idx="58">
                  <c:v>0.655555555555556</c:v>
                </c:pt>
                <c:pt idx="59">
                  <c:v>0.66666666666666663</c:v>
                </c:pt>
                <c:pt idx="60">
                  <c:v>0.67777777777777815</c:v>
                </c:pt>
                <c:pt idx="61">
                  <c:v>0.68888888888888922</c:v>
                </c:pt>
                <c:pt idx="62">
                  <c:v>0.70000000000000029</c:v>
                </c:pt>
                <c:pt idx="63">
                  <c:v>0.71111111111111114</c:v>
                </c:pt>
                <c:pt idx="64">
                  <c:v>0.72222222222222221</c:v>
                </c:pt>
                <c:pt idx="65">
                  <c:v>0.73333333333333361</c:v>
                </c:pt>
                <c:pt idx="66">
                  <c:v>0.74444444444444491</c:v>
                </c:pt>
                <c:pt idx="67">
                  <c:v>0.75555555555555565</c:v>
                </c:pt>
                <c:pt idx="68">
                  <c:v>0.76666666666666672</c:v>
                </c:pt>
                <c:pt idx="69">
                  <c:v>0.77777777777777812</c:v>
                </c:pt>
                <c:pt idx="70">
                  <c:v>0.78888888888888919</c:v>
                </c:pt>
                <c:pt idx="71">
                  <c:v>0.8</c:v>
                </c:pt>
                <c:pt idx="72">
                  <c:v>0.81111111111111112</c:v>
                </c:pt>
                <c:pt idx="73">
                  <c:v>0.82222222222222219</c:v>
                </c:pt>
                <c:pt idx="74">
                  <c:v>0.8333333333333337</c:v>
                </c:pt>
                <c:pt idx="75">
                  <c:v>0.84444444444444478</c:v>
                </c:pt>
                <c:pt idx="76">
                  <c:v>0.85555555555555562</c:v>
                </c:pt>
                <c:pt idx="77">
                  <c:v>0.8666666666666667</c:v>
                </c:pt>
                <c:pt idx="78">
                  <c:v>0.8777777777777781</c:v>
                </c:pt>
                <c:pt idx="79">
                  <c:v>0.88888888888888884</c:v>
                </c:pt>
                <c:pt idx="80">
                  <c:v>0.9</c:v>
                </c:pt>
                <c:pt idx="81">
                  <c:v>0.91111111111111109</c:v>
                </c:pt>
                <c:pt idx="82">
                  <c:v>0.92222222222222228</c:v>
                </c:pt>
                <c:pt idx="83">
                  <c:v>0.93333333333333335</c:v>
                </c:pt>
                <c:pt idx="84">
                  <c:v>0.94444444444444464</c:v>
                </c:pt>
                <c:pt idx="85">
                  <c:v>0.9555555555555556</c:v>
                </c:pt>
                <c:pt idx="86">
                  <c:v>0.96666666666666667</c:v>
                </c:pt>
                <c:pt idx="87">
                  <c:v>0.97777777777777775</c:v>
                </c:pt>
                <c:pt idx="88">
                  <c:v>0.98888888888888893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</c:numCache>
            </c:numRef>
          </c:yVal>
        </c:ser>
        <c:axId val="119861632"/>
        <c:axId val="119863552"/>
      </c:scatterChart>
      <c:valAx>
        <c:axId val="1198616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863552"/>
        <c:crosses val="autoZero"/>
        <c:crossBetween val="midCat"/>
      </c:valAx>
      <c:valAx>
        <c:axId val="119863552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86163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98343702551599"/>
          <c:y val="0.47758472082444248"/>
          <c:w val="0.20301656297448431"/>
          <c:h val="0.195085062547761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000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'Período Seco'!$E$17:$E$31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'Período Seco'!$F$17:$F$31</c:f>
              <c:numCache>
                <c:formatCode>0.0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33.333333333333329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66.666666666666657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</c:ser>
        <c:gapWidth val="219"/>
        <c:overlap val="-27"/>
        <c:axId val="119950336"/>
        <c:axId val="119952128"/>
      </c:barChart>
      <c:catAx>
        <c:axId val="1199503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52128"/>
        <c:crosses val="autoZero"/>
        <c:auto val="1"/>
        <c:lblAlgn val="ctr"/>
        <c:lblOffset val="100"/>
      </c:catAx>
      <c:valAx>
        <c:axId val="1199521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50336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Chuvoso'!$A$99:$A$143</c:f>
              <c:numCache>
                <c:formatCode>m/d/yyyy</c:formatCode>
                <c:ptCount val="45"/>
                <c:pt idx="0">
                  <c:v>36536</c:v>
                </c:pt>
                <c:pt idx="1">
                  <c:v>36606</c:v>
                </c:pt>
                <c:pt idx="2">
                  <c:v>36850</c:v>
                </c:pt>
                <c:pt idx="3">
                  <c:v>36900</c:v>
                </c:pt>
                <c:pt idx="4">
                  <c:v>36963</c:v>
                </c:pt>
                <c:pt idx="5">
                  <c:v>37200</c:v>
                </c:pt>
                <c:pt idx="6">
                  <c:v>37270</c:v>
                </c:pt>
                <c:pt idx="7">
                  <c:v>37326</c:v>
                </c:pt>
                <c:pt idx="8">
                  <c:v>37578</c:v>
                </c:pt>
                <c:pt idx="9">
                  <c:v>37641</c:v>
                </c:pt>
                <c:pt idx="10">
                  <c:v>37689</c:v>
                </c:pt>
                <c:pt idx="11">
                  <c:v>37942</c:v>
                </c:pt>
                <c:pt idx="12">
                  <c:v>37998</c:v>
                </c:pt>
                <c:pt idx="13">
                  <c:v>38061</c:v>
                </c:pt>
                <c:pt idx="14">
                  <c:v>38302</c:v>
                </c:pt>
                <c:pt idx="15">
                  <c:v>38378</c:v>
                </c:pt>
                <c:pt idx="16">
                  <c:v>38425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39043</c:v>
                </c:pt>
                <c:pt idx="21">
                  <c:v>39104</c:v>
                </c:pt>
                <c:pt idx="22">
                  <c:v>39153</c:v>
                </c:pt>
                <c:pt idx="23">
                  <c:v>39407</c:v>
                </c:pt>
                <c:pt idx="24">
                  <c:v>39468</c:v>
                </c:pt>
                <c:pt idx="25">
                  <c:v>39517</c:v>
                </c:pt>
                <c:pt idx="26">
                  <c:v>39763</c:v>
                </c:pt>
                <c:pt idx="27">
                  <c:v>39839</c:v>
                </c:pt>
                <c:pt idx="28">
                  <c:v>39882</c:v>
                </c:pt>
                <c:pt idx="29">
                  <c:v>40147</c:v>
                </c:pt>
                <c:pt idx="30">
                  <c:v>40203</c:v>
                </c:pt>
                <c:pt idx="31">
                  <c:v>40246</c:v>
                </c:pt>
                <c:pt idx="32">
                  <c:v>40511</c:v>
                </c:pt>
                <c:pt idx="33">
                  <c:v>40574</c:v>
                </c:pt>
                <c:pt idx="34">
                  <c:v>40616</c:v>
                </c:pt>
                <c:pt idx="35">
                  <c:v>40875</c:v>
                </c:pt>
                <c:pt idx="36">
                  <c:v>40918</c:v>
                </c:pt>
                <c:pt idx="37">
                  <c:v>40987</c:v>
                </c:pt>
                <c:pt idx="38">
                  <c:v>41225</c:v>
                </c:pt>
                <c:pt idx="39">
                  <c:v>41295</c:v>
                </c:pt>
                <c:pt idx="40">
                  <c:v>41358</c:v>
                </c:pt>
                <c:pt idx="41">
                  <c:v>41582</c:v>
                </c:pt>
                <c:pt idx="42">
                  <c:v>41667</c:v>
                </c:pt>
                <c:pt idx="43">
                  <c:v>41709</c:v>
                </c:pt>
                <c:pt idx="44">
                  <c:v>41947</c:v>
                </c:pt>
              </c:numCache>
            </c:numRef>
          </c:cat>
          <c:val>
            <c:numRef>
              <c:f>'Período Chuvoso'!$B$99:$B$143</c:f>
              <c:numCache>
                <c:formatCode>General</c:formatCode>
                <c:ptCount val="45"/>
                <c:pt idx="0">
                  <c:v>75</c:v>
                </c:pt>
                <c:pt idx="1">
                  <c:v>6</c:v>
                </c:pt>
                <c:pt idx="2">
                  <c:v>200</c:v>
                </c:pt>
                <c:pt idx="3">
                  <c:v>80</c:v>
                </c:pt>
                <c:pt idx="4">
                  <c:v>65</c:v>
                </c:pt>
                <c:pt idx="5">
                  <c:v>15</c:v>
                </c:pt>
                <c:pt idx="6">
                  <c:v>95</c:v>
                </c:pt>
                <c:pt idx="7">
                  <c:v>30</c:v>
                </c:pt>
                <c:pt idx="8">
                  <c:v>62</c:v>
                </c:pt>
                <c:pt idx="9">
                  <c:v>145</c:v>
                </c:pt>
                <c:pt idx="10">
                  <c:v>48</c:v>
                </c:pt>
                <c:pt idx="11">
                  <c:v>132</c:v>
                </c:pt>
                <c:pt idx="12">
                  <c:v>102</c:v>
                </c:pt>
                <c:pt idx="13">
                  <c:v>336</c:v>
                </c:pt>
                <c:pt idx="14">
                  <c:v>88</c:v>
                </c:pt>
                <c:pt idx="15">
                  <c:v>914</c:v>
                </c:pt>
                <c:pt idx="16">
                  <c:v>45</c:v>
                </c:pt>
                <c:pt idx="17">
                  <c:v>42</c:v>
                </c:pt>
                <c:pt idx="18">
                  <c:v>31</c:v>
                </c:pt>
                <c:pt idx="19">
                  <c:v>68</c:v>
                </c:pt>
                <c:pt idx="20">
                  <c:v>415</c:v>
                </c:pt>
                <c:pt idx="21">
                  <c:v>176</c:v>
                </c:pt>
                <c:pt idx="22">
                  <c:v>52</c:v>
                </c:pt>
                <c:pt idx="23">
                  <c:v>89</c:v>
                </c:pt>
                <c:pt idx="24">
                  <c:v>572</c:v>
                </c:pt>
                <c:pt idx="25">
                  <c:v>124</c:v>
                </c:pt>
                <c:pt idx="26">
                  <c:v>87</c:v>
                </c:pt>
                <c:pt idx="27">
                  <c:v>758</c:v>
                </c:pt>
                <c:pt idx="28">
                  <c:v>485</c:v>
                </c:pt>
                <c:pt idx="29">
                  <c:v>582</c:v>
                </c:pt>
                <c:pt idx="30">
                  <c:v>988</c:v>
                </c:pt>
                <c:pt idx="31">
                  <c:v>101</c:v>
                </c:pt>
                <c:pt idx="32">
                  <c:v>46</c:v>
                </c:pt>
                <c:pt idx="33">
                  <c:v>102</c:v>
                </c:pt>
                <c:pt idx="34">
                  <c:v>50</c:v>
                </c:pt>
                <c:pt idx="35">
                  <c:v>194</c:v>
                </c:pt>
                <c:pt idx="36">
                  <c:v>206</c:v>
                </c:pt>
                <c:pt idx="37">
                  <c:v>29</c:v>
                </c:pt>
                <c:pt idx="38">
                  <c:v>51</c:v>
                </c:pt>
                <c:pt idx="39">
                  <c:v>31</c:v>
                </c:pt>
                <c:pt idx="40">
                  <c:v>420</c:v>
                </c:pt>
                <c:pt idx="41">
                  <c:v>62</c:v>
                </c:pt>
                <c:pt idx="42">
                  <c:v>15</c:v>
                </c:pt>
                <c:pt idx="43">
                  <c:v>62</c:v>
                </c:pt>
                <c:pt idx="44">
                  <c:v>111</c:v>
                </c:pt>
              </c:numCache>
            </c:numRef>
          </c:val>
        </c:ser>
        <c:marker val="1"/>
        <c:axId val="119746944"/>
        <c:axId val="119749632"/>
      </c:lineChart>
      <c:dateAx>
        <c:axId val="119746944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749632"/>
        <c:crosses val="autoZero"/>
        <c:auto val="1"/>
        <c:lblOffset val="100"/>
        <c:baseTimeUnit val="days"/>
        <c:minorUnit val="2"/>
        <c:minorTimeUnit val="months"/>
      </c:dateAx>
      <c:valAx>
        <c:axId val="1197496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746944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01177901542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Porcentagem (%)</c:v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'Conformidade - Clorofila'!$G$8:$G$11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Clorofila'!$H$8:$H$11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10566400"/>
        <c:axId val="110592768"/>
      </c:barChart>
      <c:catAx>
        <c:axId val="110566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592768"/>
        <c:crosses val="autoZero"/>
        <c:auto val="1"/>
        <c:lblAlgn val="ctr"/>
        <c:lblOffset val="100"/>
      </c:catAx>
      <c:valAx>
        <c:axId val="1105927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Porcentagem (%)</a:t>
                </a:r>
              </a:p>
            </c:rich>
          </c:tx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0566400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Seco'!$A$98:$A$142</c:f>
              <c:numCache>
                <c:formatCode>m/d/yyyy</c:formatCode>
                <c:ptCount val="45"/>
                <c:pt idx="0">
                  <c:v>36655</c:v>
                </c:pt>
                <c:pt idx="1">
                  <c:v>36718</c:v>
                </c:pt>
                <c:pt idx="2">
                  <c:v>36788</c:v>
                </c:pt>
                <c:pt idx="3">
                  <c:v>37040</c:v>
                </c:pt>
                <c:pt idx="4">
                  <c:v>37082</c:v>
                </c:pt>
                <c:pt idx="5">
                  <c:v>37137</c:v>
                </c:pt>
                <c:pt idx="6">
                  <c:v>37396</c:v>
                </c:pt>
                <c:pt idx="7">
                  <c:v>37468</c:v>
                </c:pt>
                <c:pt idx="8">
                  <c:v>37508</c:v>
                </c:pt>
                <c:pt idx="9">
                  <c:v>37795</c:v>
                </c:pt>
                <c:pt idx="10">
                  <c:v>37823</c:v>
                </c:pt>
                <c:pt idx="11">
                  <c:v>37872</c:v>
                </c:pt>
                <c:pt idx="12">
                  <c:v>38117</c:v>
                </c:pt>
                <c:pt idx="13">
                  <c:v>38194</c:v>
                </c:pt>
                <c:pt idx="14">
                  <c:v>38250</c:v>
                </c:pt>
                <c:pt idx="15">
                  <c:v>38481</c:v>
                </c:pt>
                <c:pt idx="16">
                  <c:v>38538</c:v>
                </c:pt>
                <c:pt idx="17">
                  <c:v>38622</c:v>
                </c:pt>
                <c:pt idx="18">
                  <c:v>38845</c:v>
                </c:pt>
                <c:pt idx="19">
                  <c:v>38910</c:v>
                </c:pt>
                <c:pt idx="20">
                  <c:v>38985</c:v>
                </c:pt>
                <c:pt idx="21">
                  <c:v>39209</c:v>
                </c:pt>
                <c:pt idx="22">
                  <c:v>39266</c:v>
                </c:pt>
                <c:pt idx="23">
                  <c:v>39350</c:v>
                </c:pt>
                <c:pt idx="24">
                  <c:v>39573</c:v>
                </c:pt>
                <c:pt idx="25">
                  <c:v>39714</c:v>
                </c:pt>
                <c:pt idx="26">
                  <c:v>39938</c:v>
                </c:pt>
                <c:pt idx="27">
                  <c:v>39995</c:v>
                </c:pt>
                <c:pt idx="28">
                  <c:v>40071</c:v>
                </c:pt>
                <c:pt idx="29">
                  <c:v>40315</c:v>
                </c:pt>
                <c:pt idx="30">
                  <c:v>40386</c:v>
                </c:pt>
                <c:pt idx="31">
                  <c:v>40422</c:v>
                </c:pt>
                <c:pt idx="32">
                  <c:v>40665</c:v>
                </c:pt>
                <c:pt idx="33">
                  <c:v>40735</c:v>
                </c:pt>
                <c:pt idx="34">
                  <c:v>40812</c:v>
                </c:pt>
                <c:pt idx="35">
                  <c:v>41031</c:v>
                </c:pt>
                <c:pt idx="36">
                  <c:v>41100</c:v>
                </c:pt>
                <c:pt idx="37">
                  <c:v>41169</c:v>
                </c:pt>
                <c:pt idx="38">
                  <c:v>41407</c:v>
                </c:pt>
                <c:pt idx="39">
                  <c:v>41484</c:v>
                </c:pt>
                <c:pt idx="40">
                  <c:v>41535</c:v>
                </c:pt>
                <c:pt idx="41">
                  <c:v>41779</c:v>
                </c:pt>
                <c:pt idx="42">
                  <c:v>41827</c:v>
                </c:pt>
                <c:pt idx="43">
                  <c:v>41892</c:v>
                </c:pt>
              </c:numCache>
            </c:numRef>
          </c:cat>
          <c:val>
            <c:numRef>
              <c:f>'Período Seco'!$B$98:$B$142</c:f>
              <c:numCache>
                <c:formatCode>General</c:formatCode>
                <c:ptCount val="45"/>
                <c:pt idx="0">
                  <c:v>15</c:v>
                </c:pt>
                <c:pt idx="1">
                  <c:v>11</c:v>
                </c:pt>
                <c:pt idx="2">
                  <c:v>30</c:v>
                </c:pt>
                <c:pt idx="3">
                  <c:v>28</c:v>
                </c:pt>
                <c:pt idx="4">
                  <c:v>18</c:v>
                </c:pt>
                <c:pt idx="5">
                  <c:v>18</c:v>
                </c:pt>
                <c:pt idx="6">
                  <c:v>38</c:v>
                </c:pt>
                <c:pt idx="7">
                  <c:v>12</c:v>
                </c:pt>
                <c:pt idx="8">
                  <c:v>24</c:v>
                </c:pt>
                <c:pt idx="9">
                  <c:v>5.8</c:v>
                </c:pt>
                <c:pt idx="10">
                  <c:v>5.4</c:v>
                </c:pt>
                <c:pt idx="11">
                  <c:v>8</c:v>
                </c:pt>
                <c:pt idx="12">
                  <c:v>76</c:v>
                </c:pt>
                <c:pt idx="13">
                  <c:v>33</c:v>
                </c:pt>
                <c:pt idx="14">
                  <c:v>23</c:v>
                </c:pt>
                <c:pt idx="15">
                  <c:v>13</c:v>
                </c:pt>
                <c:pt idx="16">
                  <c:v>19</c:v>
                </c:pt>
                <c:pt idx="17">
                  <c:v>13</c:v>
                </c:pt>
                <c:pt idx="18">
                  <c:v>16</c:v>
                </c:pt>
                <c:pt idx="19">
                  <c:v>34</c:v>
                </c:pt>
                <c:pt idx="20">
                  <c:v>12</c:v>
                </c:pt>
                <c:pt idx="21">
                  <c:v>20</c:v>
                </c:pt>
                <c:pt idx="22">
                  <c:v>8</c:v>
                </c:pt>
                <c:pt idx="23">
                  <c:v>11</c:v>
                </c:pt>
                <c:pt idx="24">
                  <c:v>138</c:v>
                </c:pt>
                <c:pt idx="25">
                  <c:v>40</c:v>
                </c:pt>
                <c:pt idx="26">
                  <c:v>22</c:v>
                </c:pt>
                <c:pt idx="27">
                  <c:v>68</c:v>
                </c:pt>
                <c:pt idx="28">
                  <c:v>34</c:v>
                </c:pt>
                <c:pt idx="29">
                  <c:v>18</c:v>
                </c:pt>
                <c:pt idx="30">
                  <c:v>19</c:v>
                </c:pt>
                <c:pt idx="31">
                  <c:v>15</c:v>
                </c:pt>
                <c:pt idx="32">
                  <c:v>27</c:v>
                </c:pt>
                <c:pt idx="33">
                  <c:v>14</c:v>
                </c:pt>
                <c:pt idx="34">
                  <c:v>16</c:v>
                </c:pt>
                <c:pt idx="35">
                  <c:v>263</c:v>
                </c:pt>
                <c:pt idx="36">
                  <c:v>21</c:v>
                </c:pt>
                <c:pt idx="37">
                  <c:v>9</c:v>
                </c:pt>
                <c:pt idx="38">
                  <c:v>33</c:v>
                </c:pt>
                <c:pt idx="39">
                  <c:v>43</c:v>
                </c:pt>
                <c:pt idx="40">
                  <c:v>22</c:v>
                </c:pt>
                <c:pt idx="41">
                  <c:v>11</c:v>
                </c:pt>
                <c:pt idx="42">
                  <c:v>8</c:v>
                </c:pt>
                <c:pt idx="43">
                  <c:v>98</c:v>
                </c:pt>
              </c:numCache>
            </c:numRef>
          </c:val>
        </c:ser>
        <c:marker val="1"/>
        <c:axId val="119777536"/>
        <c:axId val="119788672"/>
      </c:lineChart>
      <c:dateAx>
        <c:axId val="119777536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788672"/>
        <c:crosses val="autoZero"/>
        <c:auto val="1"/>
        <c:lblOffset val="100"/>
        <c:baseTimeUnit val="days"/>
        <c:minorUnit val="2"/>
        <c:minorTimeUnit val="months"/>
      </c:dateAx>
      <c:valAx>
        <c:axId val="1197886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777536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993671012874694E-2"/>
          <c:y val="0.10210955986099139"/>
          <c:w val="0.71983827844265025"/>
          <c:h val="0.73895178070459622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Permanência'!$C$2:$C$64</c:f>
              <c:numCache>
                <c:formatCode>General</c:formatCode>
                <c:ptCount val="63"/>
                <c:pt idx="0">
                  <c:v>6.9</c:v>
                </c:pt>
                <c:pt idx="1">
                  <c:v>6.3</c:v>
                </c:pt>
                <c:pt idx="2">
                  <c:v>5.3</c:v>
                </c:pt>
                <c:pt idx="3">
                  <c:v>5.2</c:v>
                </c:pt>
                <c:pt idx="4">
                  <c:v>5.0999999999999996</c:v>
                </c:pt>
                <c:pt idx="5">
                  <c:v>4.9000000000000004</c:v>
                </c:pt>
                <c:pt idx="6">
                  <c:v>4.9000000000000004</c:v>
                </c:pt>
                <c:pt idx="7">
                  <c:v>4.8</c:v>
                </c:pt>
                <c:pt idx="8">
                  <c:v>4.5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4.2</c:v>
                </c:pt>
                <c:pt idx="12">
                  <c:v>4.0999999999999996</c:v>
                </c:pt>
                <c:pt idx="13">
                  <c:v>3.9</c:v>
                </c:pt>
                <c:pt idx="14">
                  <c:v>3.9</c:v>
                </c:pt>
                <c:pt idx="15">
                  <c:v>3.8</c:v>
                </c:pt>
                <c:pt idx="16">
                  <c:v>3.6</c:v>
                </c:pt>
                <c:pt idx="17">
                  <c:v>3.6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3.4</c:v>
                </c:pt>
                <c:pt idx="22">
                  <c:v>3.3</c:v>
                </c:pt>
                <c:pt idx="23">
                  <c:v>3.3</c:v>
                </c:pt>
                <c:pt idx="24">
                  <c:v>3.2</c:v>
                </c:pt>
                <c:pt idx="25">
                  <c:v>3.2</c:v>
                </c:pt>
                <c:pt idx="26">
                  <c:v>3</c:v>
                </c:pt>
                <c:pt idx="27">
                  <c:v>2.8</c:v>
                </c:pt>
                <c:pt idx="28">
                  <c:v>2.8</c:v>
                </c:pt>
                <c:pt idx="29">
                  <c:v>2.7</c:v>
                </c:pt>
                <c:pt idx="30">
                  <c:v>2.6</c:v>
                </c:pt>
                <c:pt idx="31">
                  <c:v>2.6</c:v>
                </c:pt>
                <c:pt idx="32">
                  <c:v>2.4</c:v>
                </c:pt>
                <c:pt idx="33">
                  <c:v>2.4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2.1</c:v>
                </c:pt>
                <c:pt idx="41">
                  <c:v>2.1</c:v>
                </c:pt>
                <c:pt idx="42">
                  <c:v>2</c:v>
                </c:pt>
                <c:pt idx="43">
                  <c:v>1.9000000000000001</c:v>
                </c:pt>
                <c:pt idx="44">
                  <c:v>1.9000000000000001</c:v>
                </c:pt>
                <c:pt idx="45">
                  <c:v>1.8</c:v>
                </c:pt>
                <c:pt idx="46">
                  <c:v>1.7</c:v>
                </c:pt>
                <c:pt idx="47">
                  <c:v>1.5</c:v>
                </c:pt>
                <c:pt idx="48">
                  <c:v>1.5</c:v>
                </c:pt>
                <c:pt idx="49">
                  <c:v>1.4</c:v>
                </c:pt>
                <c:pt idx="50">
                  <c:v>1.4</c:v>
                </c:pt>
                <c:pt idx="51">
                  <c:v>1.4</c:v>
                </c:pt>
                <c:pt idx="52">
                  <c:v>1.4</c:v>
                </c:pt>
                <c:pt idx="53">
                  <c:v>1.4</c:v>
                </c:pt>
                <c:pt idx="54">
                  <c:v>1.3</c:v>
                </c:pt>
                <c:pt idx="55">
                  <c:v>0.9</c:v>
                </c:pt>
                <c:pt idx="56">
                  <c:v>0.9</c:v>
                </c:pt>
                <c:pt idx="57">
                  <c:v>0.9</c:v>
                </c:pt>
                <c:pt idx="58">
                  <c:v>0.4</c:v>
                </c:pt>
                <c:pt idx="59">
                  <c:v>0.4</c:v>
                </c:pt>
                <c:pt idx="60">
                  <c:v>0.30000000000000016</c:v>
                </c:pt>
                <c:pt idx="61">
                  <c:v>0.1</c:v>
                </c:pt>
                <c:pt idx="62">
                  <c:v>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Permanência'!$J$2:$J$64</c:f>
              <c:numCache>
                <c:formatCode>General</c:formatCode>
                <c:ptCount val="6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Permanência'!$K$2:$K$64</c:f>
              <c:numCache>
                <c:formatCode>General</c:formatCode>
                <c:ptCount val="6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</c:numCache>
            </c:numRef>
          </c:yVal>
        </c:ser>
        <c:axId val="120181120"/>
        <c:axId val="120183040"/>
      </c:scatterChart>
      <c:valAx>
        <c:axId val="12018112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183040"/>
        <c:crosses val="autoZero"/>
        <c:crossBetween val="midCat"/>
      </c:valAx>
      <c:valAx>
        <c:axId val="1201830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18112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679244200553358"/>
          <c:y val="0.41945626334773595"/>
          <c:w val="0.16585975875175971"/>
          <c:h val="0.3043352347279944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Temporal'!$A$2:$A$120</c:f>
              <c:numCache>
                <c:formatCode>m/d/yyyy</c:formatCode>
                <c:ptCount val="119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39147</c:v>
                </c:pt>
                <c:pt idx="17">
                  <c:v>39216</c:v>
                </c:pt>
                <c:pt idx="18">
                  <c:v>39288</c:v>
                </c:pt>
                <c:pt idx="19">
                  <c:v>39349</c:v>
                </c:pt>
                <c:pt idx="20">
                  <c:v>39398</c:v>
                </c:pt>
                <c:pt idx="21">
                  <c:v>39454</c:v>
                </c:pt>
                <c:pt idx="22">
                  <c:v>39511</c:v>
                </c:pt>
                <c:pt idx="23">
                  <c:v>39580</c:v>
                </c:pt>
                <c:pt idx="24">
                  <c:v>39651</c:v>
                </c:pt>
                <c:pt idx="25">
                  <c:v>39713</c:v>
                </c:pt>
                <c:pt idx="26">
                  <c:v>39762</c:v>
                </c:pt>
                <c:pt idx="27">
                  <c:v>39840</c:v>
                </c:pt>
                <c:pt idx="28">
                  <c:v>39888</c:v>
                </c:pt>
                <c:pt idx="29">
                  <c:v>39945</c:v>
                </c:pt>
                <c:pt idx="30">
                  <c:v>40015</c:v>
                </c:pt>
                <c:pt idx="31">
                  <c:v>40072</c:v>
                </c:pt>
                <c:pt idx="32">
                  <c:v>40140</c:v>
                </c:pt>
                <c:pt idx="33">
                  <c:v>40204</c:v>
                </c:pt>
                <c:pt idx="34">
                  <c:v>40252</c:v>
                </c:pt>
                <c:pt idx="35">
                  <c:v>40309</c:v>
                </c:pt>
                <c:pt idx="36">
                  <c:v>40385</c:v>
                </c:pt>
                <c:pt idx="37">
                  <c:v>40429</c:v>
                </c:pt>
                <c:pt idx="38">
                  <c:v>40504</c:v>
                </c:pt>
                <c:pt idx="39">
                  <c:v>40569</c:v>
                </c:pt>
                <c:pt idx="40">
                  <c:v>40623</c:v>
                </c:pt>
                <c:pt idx="41">
                  <c:v>40672</c:v>
                </c:pt>
                <c:pt idx="42">
                  <c:v>40737</c:v>
                </c:pt>
                <c:pt idx="43">
                  <c:v>40791</c:v>
                </c:pt>
                <c:pt idx="44">
                  <c:v>40868</c:v>
                </c:pt>
                <c:pt idx="45">
                  <c:v>40912</c:v>
                </c:pt>
                <c:pt idx="46">
                  <c:v>40989</c:v>
                </c:pt>
                <c:pt idx="47">
                  <c:v>41038</c:v>
                </c:pt>
                <c:pt idx="48">
                  <c:v>41106</c:v>
                </c:pt>
                <c:pt idx="49">
                  <c:v>41176</c:v>
                </c:pt>
                <c:pt idx="50">
                  <c:v>41239</c:v>
                </c:pt>
                <c:pt idx="51">
                  <c:v>41297</c:v>
                </c:pt>
                <c:pt idx="52">
                  <c:v>41351</c:v>
                </c:pt>
                <c:pt idx="53">
                  <c:v>41414</c:v>
                </c:pt>
                <c:pt idx="54">
                  <c:v>41486</c:v>
                </c:pt>
                <c:pt idx="55">
                  <c:v>41521</c:v>
                </c:pt>
                <c:pt idx="56">
                  <c:v>41589</c:v>
                </c:pt>
                <c:pt idx="57">
                  <c:v>41666</c:v>
                </c:pt>
                <c:pt idx="58">
                  <c:v>41723</c:v>
                </c:pt>
                <c:pt idx="59">
                  <c:v>41771</c:v>
                </c:pt>
                <c:pt idx="60">
                  <c:v>41821</c:v>
                </c:pt>
                <c:pt idx="61">
                  <c:v>41898</c:v>
                </c:pt>
                <c:pt idx="62">
                  <c:v>41961</c:v>
                </c:pt>
              </c:numCache>
            </c:numRef>
          </c:cat>
          <c:val>
            <c:numRef>
              <c:f>'Evolução Temporal'!$B$2:$B$120</c:f>
              <c:numCache>
                <c:formatCode>General</c:formatCode>
                <c:ptCount val="119"/>
                <c:pt idx="0">
                  <c:v>4.8</c:v>
                </c:pt>
                <c:pt idx="1">
                  <c:v>1.5</c:v>
                </c:pt>
                <c:pt idx="2">
                  <c:v>3.4</c:v>
                </c:pt>
                <c:pt idx="3">
                  <c:v>5.0999999999999996</c:v>
                </c:pt>
                <c:pt idx="4">
                  <c:v>2.7</c:v>
                </c:pt>
                <c:pt idx="5">
                  <c:v>0</c:v>
                </c:pt>
                <c:pt idx="6">
                  <c:v>1.4</c:v>
                </c:pt>
                <c:pt idx="7">
                  <c:v>2.8</c:v>
                </c:pt>
                <c:pt idx="8">
                  <c:v>1.9000000000000001</c:v>
                </c:pt>
                <c:pt idx="9">
                  <c:v>4.4000000000000004</c:v>
                </c:pt>
                <c:pt idx="10">
                  <c:v>4.4000000000000004</c:v>
                </c:pt>
                <c:pt idx="11">
                  <c:v>0.9</c:v>
                </c:pt>
                <c:pt idx="12">
                  <c:v>5.3</c:v>
                </c:pt>
                <c:pt idx="13">
                  <c:v>1.5</c:v>
                </c:pt>
                <c:pt idx="14">
                  <c:v>3.3</c:v>
                </c:pt>
                <c:pt idx="15">
                  <c:v>1.4</c:v>
                </c:pt>
                <c:pt idx="16">
                  <c:v>1.3</c:v>
                </c:pt>
                <c:pt idx="17">
                  <c:v>0.1</c:v>
                </c:pt>
                <c:pt idx="18">
                  <c:v>6.3</c:v>
                </c:pt>
                <c:pt idx="19">
                  <c:v>0.30000000000000016</c:v>
                </c:pt>
                <c:pt idx="20">
                  <c:v>3.5</c:v>
                </c:pt>
                <c:pt idx="21">
                  <c:v>3.9</c:v>
                </c:pt>
                <c:pt idx="22">
                  <c:v>2.6</c:v>
                </c:pt>
                <c:pt idx="23">
                  <c:v>2.8</c:v>
                </c:pt>
                <c:pt idx="24">
                  <c:v>0.4</c:v>
                </c:pt>
                <c:pt idx="25">
                  <c:v>3.9</c:v>
                </c:pt>
                <c:pt idx="26">
                  <c:v>2.2000000000000002</c:v>
                </c:pt>
                <c:pt idx="27">
                  <c:v>5.2</c:v>
                </c:pt>
                <c:pt idx="28">
                  <c:v>2.6</c:v>
                </c:pt>
                <c:pt idx="29">
                  <c:v>0.9</c:v>
                </c:pt>
                <c:pt idx="30">
                  <c:v>6.9</c:v>
                </c:pt>
                <c:pt idx="31">
                  <c:v>2</c:v>
                </c:pt>
                <c:pt idx="32">
                  <c:v>3.5</c:v>
                </c:pt>
                <c:pt idx="33">
                  <c:v>4.5</c:v>
                </c:pt>
                <c:pt idx="34">
                  <c:v>4.9000000000000004</c:v>
                </c:pt>
                <c:pt idx="35">
                  <c:v>3</c:v>
                </c:pt>
                <c:pt idx="36">
                  <c:v>2.1</c:v>
                </c:pt>
                <c:pt idx="37">
                  <c:v>1.4</c:v>
                </c:pt>
                <c:pt idx="38">
                  <c:v>1.4</c:v>
                </c:pt>
                <c:pt idx="39">
                  <c:v>4.2</c:v>
                </c:pt>
                <c:pt idx="40">
                  <c:v>3.6</c:v>
                </c:pt>
                <c:pt idx="41">
                  <c:v>1.9000000000000001</c:v>
                </c:pt>
                <c:pt idx="42">
                  <c:v>3.3</c:v>
                </c:pt>
                <c:pt idx="43">
                  <c:v>1.8</c:v>
                </c:pt>
                <c:pt idx="44">
                  <c:v>2.2000000000000002</c:v>
                </c:pt>
                <c:pt idx="45">
                  <c:v>2.4</c:v>
                </c:pt>
                <c:pt idx="46">
                  <c:v>0.9</c:v>
                </c:pt>
                <c:pt idx="47">
                  <c:v>2.2999999999999998</c:v>
                </c:pt>
                <c:pt idx="48">
                  <c:v>1.4</c:v>
                </c:pt>
                <c:pt idx="49">
                  <c:v>0.4</c:v>
                </c:pt>
                <c:pt idx="50">
                  <c:v>2.2999999999999998</c:v>
                </c:pt>
                <c:pt idx="51">
                  <c:v>2.2999999999999998</c:v>
                </c:pt>
                <c:pt idx="52">
                  <c:v>3.8</c:v>
                </c:pt>
                <c:pt idx="53">
                  <c:v>1.7</c:v>
                </c:pt>
                <c:pt idx="54">
                  <c:v>3.2</c:v>
                </c:pt>
                <c:pt idx="55">
                  <c:v>3.5</c:v>
                </c:pt>
                <c:pt idx="56">
                  <c:v>2.4</c:v>
                </c:pt>
                <c:pt idx="57">
                  <c:v>2.2999999999999998</c:v>
                </c:pt>
                <c:pt idx="58">
                  <c:v>4.0999999999999996</c:v>
                </c:pt>
                <c:pt idx="59">
                  <c:v>3.6</c:v>
                </c:pt>
                <c:pt idx="60">
                  <c:v>3.2</c:v>
                </c:pt>
                <c:pt idx="61">
                  <c:v>2.1</c:v>
                </c:pt>
                <c:pt idx="62">
                  <c:v>4.9000000000000004</c:v>
                </c:pt>
              </c:numCache>
            </c:numRef>
          </c:val>
        </c:ser>
        <c:marker val="1"/>
        <c:axId val="120240000"/>
        <c:axId val="120246272"/>
      </c:lineChart>
      <c:dateAx>
        <c:axId val="120240000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246272"/>
        <c:crosses val="autoZero"/>
        <c:auto val="1"/>
        <c:lblOffset val="100"/>
        <c:baseTimeUnit val="days"/>
        <c:majorUnit val="6"/>
        <c:majorTimeUnit val="months"/>
      </c:dateAx>
      <c:valAx>
        <c:axId val="120246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50172207842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24000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4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Plan5!$A$24:$A$34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Plan5!$G$24:$G$34</c:f>
              <c:numCache>
                <c:formatCode>0</c:formatCode>
                <c:ptCount val="11"/>
                <c:pt idx="0">
                  <c:v>67</c:v>
                </c:pt>
                <c:pt idx="1">
                  <c:v>50</c:v>
                </c:pt>
                <c:pt idx="2">
                  <c:v>67</c:v>
                </c:pt>
                <c:pt idx="3">
                  <c:v>33</c:v>
                </c:pt>
                <c:pt idx="4">
                  <c:v>83</c:v>
                </c:pt>
                <c:pt idx="5">
                  <c:v>83</c:v>
                </c:pt>
                <c:pt idx="6">
                  <c:v>67</c:v>
                </c:pt>
                <c:pt idx="7">
                  <c:v>67</c:v>
                </c:pt>
                <c:pt idx="8">
                  <c:v>50</c:v>
                </c:pt>
                <c:pt idx="9">
                  <c:v>83</c:v>
                </c:pt>
                <c:pt idx="10">
                  <c:v>100</c:v>
                </c:pt>
              </c:numCache>
            </c:numRef>
          </c:val>
        </c:ser>
        <c:gapWidth val="219"/>
        <c:overlap val="-27"/>
        <c:axId val="120152832"/>
        <c:axId val="120154368"/>
      </c:barChart>
      <c:catAx>
        <c:axId val="1201528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154368"/>
        <c:crosses val="autoZero"/>
        <c:auto val="1"/>
        <c:lblAlgn val="ctr"/>
        <c:lblOffset val="100"/>
      </c:catAx>
      <c:valAx>
        <c:axId val="1201543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152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7331170853511659E-2"/>
          <c:y val="0.11236684835740086"/>
          <c:w val="0.72192138032021969"/>
          <c:h val="0.77112964983541865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Permanência'!$C$2:$C$64</c:f>
              <c:numCache>
                <c:formatCode>General</c:formatCode>
                <c:ptCount val="63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11</c:v>
                </c:pt>
                <c:pt idx="21">
                  <c:v>11</c:v>
                </c:pt>
                <c:pt idx="22">
                  <c:v>11</c:v>
                </c:pt>
                <c:pt idx="23">
                  <c:v>11</c:v>
                </c:pt>
                <c:pt idx="24">
                  <c:v>12</c:v>
                </c:pt>
                <c:pt idx="25">
                  <c:v>12</c:v>
                </c:pt>
                <c:pt idx="26">
                  <c:v>13</c:v>
                </c:pt>
                <c:pt idx="27">
                  <c:v>13</c:v>
                </c:pt>
                <c:pt idx="28">
                  <c:v>13</c:v>
                </c:pt>
                <c:pt idx="29">
                  <c:v>13</c:v>
                </c:pt>
                <c:pt idx="30">
                  <c:v>14</c:v>
                </c:pt>
                <c:pt idx="31">
                  <c:v>14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16</c:v>
                </c:pt>
                <c:pt idx="38">
                  <c:v>17</c:v>
                </c:pt>
                <c:pt idx="39">
                  <c:v>17</c:v>
                </c:pt>
                <c:pt idx="40">
                  <c:v>17</c:v>
                </c:pt>
                <c:pt idx="41">
                  <c:v>18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  <c:pt idx="45">
                  <c:v>22</c:v>
                </c:pt>
                <c:pt idx="46">
                  <c:v>22</c:v>
                </c:pt>
                <c:pt idx="47">
                  <c:v>23</c:v>
                </c:pt>
                <c:pt idx="48">
                  <c:v>23</c:v>
                </c:pt>
                <c:pt idx="49">
                  <c:v>23</c:v>
                </c:pt>
                <c:pt idx="50">
                  <c:v>24</c:v>
                </c:pt>
                <c:pt idx="51">
                  <c:v>25</c:v>
                </c:pt>
                <c:pt idx="52">
                  <c:v>25</c:v>
                </c:pt>
                <c:pt idx="53">
                  <c:v>25</c:v>
                </c:pt>
                <c:pt idx="54">
                  <c:v>26</c:v>
                </c:pt>
                <c:pt idx="55">
                  <c:v>28</c:v>
                </c:pt>
                <c:pt idx="56">
                  <c:v>31</c:v>
                </c:pt>
                <c:pt idx="57">
                  <c:v>31</c:v>
                </c:pt>
                <c:pt idx="58">
                  <c:v>32</c:v>
                </c:pt>
                <c:pt idx="59">
                  <c:v>46</c:v>
                </c:pt>
                <c:pt idx="60">
                  <c:v>52</c:v>
                </c:pt>
                <c:pt idx="61">
                  <c:v>58</c:v>
                </c:pt>
                <c:pt idx="62">
                  <c:v>81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Permanência'!$J$2:$J$64</c:f>
              <c:numCache>
                <c:formatCode>General</c:formatCode>
                <c:ptCount val="6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</c:numCache>
            </c:numRef>
          </c:yVal>
        </c:ser>
        <c:axId val="119997184"/>
        <c:axId val="119999104"/>
      </c:scatterChart>
      <c:valAx>
        <c:axId val="11999718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99104"/>
        <c:crosses val="autoZero"/>
        <c:crossBetween val="midCat"/>
      </c:valAx>
      <c:valAx>
        <c:axId val="119999104"/>
        <c:scaling>
          <c:orientation val="minMax"/>
          <c:max val="82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9997184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1679244200553358"/>
          <c:y val="0.36380631285428588"/>
          <c:w val="0.16585975875175971"/>
          <c:h val="0.30343527002011444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Temporal'!$A$2:$A$64</c:f>
              <c:numCache>
                <c:formatCode>m/d/yyyy</c:formatCode>
                <c:ptCount val="63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39147</c:v>
                </c:pt>
                <c:pt idx="17">
                  <c:v>39216</c:v>
                </c:pt>
                <c:pt idx="18">
                  <c:v>39288</c:v>
                </c:pt>
                <c:pt idx="19">
                  <c:v>39349</c:v>
                </c:pt>
                <c:pt idx="20">
                  <c:v>39398</c:v>
                </c:pt>
                <c:pt idx="21">
                  <c:v>39454</c:v>
                </c:pt>
                <c:pt idx="22">
                  <c:v>39511</c:v>
                </c:pt>
                <c:pt idx="23">
                  <c:v>39580</c:v>
                </c:pt>
                <c:pt idx="24">
                  <c:v>39651</c:v>
                </c:pt>
                <c:pt idx="25">
                  <c:v>39713</c:v>
                </c:pt>
                <c:pt idx="26">
                  <c:v>39762</c:v>
                </c:pt>
                <c:pt idx="27">
                  <c:v>39840</c:v>
                </c:pt>
                <c:pt idx="28">
                  <c:v>39888</c:v>
                </c:pt>
                <c:pt idx="29">
                  <c:v>39945</c:v>
                </c:pt>
                <c:pt idx="30">
                  <c:v>40015</c:v>
                </c:pt>
                <c:pt idx="31">
                  <c:v>40072</c:v>
                </c:pt>
                <c:pt idx="32">
                  <c:v>40140</c:v>
                </c:pt>
                <c:pt idx="33">
                  <c:v>40204</c:v>
                </c:pt>
                <c:pt idx="34">
                  <c:v>40252</c:v>
                </c:pt>
                <c:pt idx="35">
                  <c:v>40309</c:v>
                </c:pt>
                <c:pt idx="36">
                  <c:v>40385</c:v>
                </c:pt>
                <c:pt idx="37">
                  <c:v>40429</c:v>
                </c:pt>
                <c:pt idx="38">
                  <c:v>40504</c:v>
                </c:pt>
                <c:pt idx="39">
                  <c:v>40569</c:v>
                </c:pt>
                <c:pt idx="40">
                  <c:v>40623</c:v>
                </c:pt>
                <c:pt idx="41">
                  <c:v>40672</c:v>
                </c:pt>
                <c:pt idx="42">
                  <c:v>40737</c:v>
                </c:pt>
                <c:pt idx="43">
                  <c:v>40791</c:v>
                </c:pt>
                <c:pt idx="44">
                  <c:v>40868</c:v>
                </c:pt>
                <c:pt idx="45">
                  <c:v>40912</c:v>
                </c:pt>
                <c:pt idx="46">
                  <c:v>40989</c:v>
                </c:pt>
                <c:pt idx="47">
                  <c:v>41038</c:v>
                </c:pt>
                <c:pt idx="48">
                  <c:v>41106</c:v>
                </c:pt>
                <c:pt idx="49">
                  <c:v>41176</c:v>
                </c:pt>
                <c:pt idx="50">
                  <c:v>41239</c:v>
                </c:pt>
                <c:pt idx="51">
                  <c:v>41297</c:v>
                </c:pt>
                <c:pt idx="52">
                  <c:v>41351</c:v>
                </c:pt>
                <c:pt idx="53">
                  <c:v>41414</c:v>
                </c:pt>
                <c:pt idx="54">
                  <c:v>41486</c:v>
                </c:pt>
                <c:pt idx="55">
                  <c:v>41521</c:v>
                </c:pt>
                <c:pt idx="56">
                  <c:v>41589</c:v>
                </c:pt>
                <c:pt idx="57">
                  <c:v>41666</c:v>
                </c:pt>
                <c:pt idx="58">
                  <c:v>41723</c:v>
                </c:pt>
                <c:pt idx="59">
                  <c:v>41771</c:v>
                </c:pt>
                <c:pt idx="60">
                  <c:v>41821</c:v>
                </c:pt>
                <c:pt idx="61">
                  <c:v>41898</c:v>
                </c:pt>
                <c:pt idx="62">
                  <c:v>41961</c:v>
                </c:pt>
              </c:numCache>
            </c:numRef>
          </c:cat>
          <c:val>
            <c:numRef>
              <c:f>'Evolução Temporal'!$B$2:$B$64</c:f>
              <c:numCache>
                <c:formatCode>General</c:formatCode>
                <c:ptCount val="63"/>
                <c:pt idx="0">
                  <c:v>15</c:v>
                </c:pt>
                <c:pt idx="1">
                  <c:v>14</c:v>
                </c:pt>
                <c:pt idx="2">
                  <c:v>15</c:v>
                </c:pt>
                <c:pt idx="3">
                  <c:v>12</c:v>
                </c:pt>
                <c:pt idx="4">
                  <c:v>17</c:v>
                </c:pt>
                <c:pt idx="5">
                  <c:v>31</c:v>
                </c:pt>
                <c:pt idx="6">
                  <c:v>7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52</c:v>
                </c:pt>
                <c:pt idx="14">
                  <c:v>15</c:v>
                </c:pt>
                <c:pt idx="15">
                  <c:v>11</c:v>
                </c:pt>
                <c:pt idx="16">
                  <c:v>31</c:v>
                </c:pt>
                <c:pt idx="17">
                  <c:v>32</c:v>
                </c:pt>
                <c:pt idx="18">
                  <c:v>6</c:v>
                </c:pt>
                <c:pt idx="19">
                  <c:v>58</c:v>
                </c:pt>
                <c:pt idx="20">
                  <c:v>46</c:v>
                </c:pt>
                <c:pt idx="21">
                  <c:v>6</c:v>
                </c:pt>
                <c:pt idx="22">
                  <c:v>2</c:v>
                </c:pt>
                <c:pt idx="23">
                  <c:v>23</c:v>
                </c:pt>
                <c:pt idx="24">
                  <c:v>26</c:v>
                </c:pt>
                <c:pt idx="25">
                  <c:v>13</c:v>
                </c:pt>
                <c:pt idx="26">
                  <c:v>18</c:v>
                </c:pt>
                <c:pt idx="27">
                  <c:v>8</c:v>
                </c:pt>
                <c:pt idx="28">
                  <c:v>8</c:v>
                </c:pt>
                <c:pt idx="29">
                  <c:v>17</c:v>
                </c:pt>
                <c:pt idx="30">
                  <c:v>25</c:v>
                </c:pt>
                <c:pt idx="31">
                  <c:v>9</c:v>
                </c:pt>
                <c:pt idx="32">
                  <c:v>13</c:v>
                </c:pt>
                <c:pt idx="33">
                  <c:v>10</c:v>
                </c:pt>
                <c:pt idx="34">
                  <c:v>6</c:v>
                </c:pt>
                <c:pt idx="35">
                  <c:v>10</c:v>
                </c:pt>
                <c:pt idx="36">
                  <c:v>13</c:v>
                </c:pt>
                <c:pt idx="37">
                  <c:v>28</c:v>
                </c:pt>
                <c:pt idx="38">
                  <c:v>9</c:v>
                </c:pt>
                <c:pt idx="39">
                  <c:v>9</c:v>
                </c:pt>
                <c:pt idx="40">
                  <c:v>11</c:v>
                </c:pt>
                <c:pt idx="41">
                  <c:v>11</c:v>
                </c:pt>
                <c:pt idx="42">
                  <c:v>25</c:v>
                </c:pt>
                <c:pt idx="43">
                  <c:v>25</c:v>
                </c:pt>
                <c:pt idx="44">
                  <c:v>24</c:v>
                </c:pt>
                <c:pt idx="45">
                  <c:v>10</c:v>
                </c:pt>
                <c:pt idx="46">
                  <c:v>10</c:v>
                </c:pt>
                <c:pt idx="47">
                  <c:v>6</c:v>
                </c:pt>
                <c:pt idx="48">
                  <c:v>81</c:v>
                </c:pt>
                <c:pt idx="49">
                  <c:v>23</c:v>
                </c:pt>
                <c:pt idx="50">
                  <c:v>22</c:v>
                </c:pt>
                <c:pt idx="51">
                  <c:v>17</c:v>
                </c:pt>
                <c:pt idx="52">
                  <c:v>10</c:v>
                </c:pt>
                <c:pt idx="53">
                  <c:v>19</c:v>
                </c:pt>
                <c:pt idx="54">
                  <c:v>4</c:v>
                </c:pt>
                <c:pt idx="55">
                  <c:v>22</c:v>
                </c:pt>
                <c:pt idx="56">
                  <c:v>15</c:v>
                </c:pt>
                <c:pt idx="57">
                  <c:v>20</c:v>
                </c:pt>
                <c:pt idx="58">
                  <c:v>9</c:v>
                </c:pt>
                <c:pt idx="59">
                  <c:v>18</c:v>
                </c:pt>
                <c:pt idx="60">
                  <c:v>13</c:v>
                </c:pt>
                <c:pt idx="61">
                  <c:v>23</c:v>
                </c:pt>
                <c:pt idx="62">
                  <c:v>10</c:v>
                </c:pt>
              </c:numCache>
            </c:numRef>
          </c:val>
        </c:ser>
        <c:marker val="1"/>
        <c:axId val="120011776"/>
        <c:axId val="120054144"/>
      </c:lineChart>
      <c:dateAx>
        <c:axId val="120011776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54144"/>
        <c:crosses val="autoZero"/>
        <c:auto val="1"/>
        <c:lblOffset val="100"/>
        <c:baseTimeUnit val="days"/>
        <c:majorUnit val="6"/>
        <c:majorTimeUnit val="months"/>
      </c:dateAx>
      <c:valAx>
        <c:axId val="1200541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011776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6172239339647719E-2"/>
          <c:y val="0.12954909280253629"/>
          <c:w val="0.68133795319038659"/>
          <c:h val="0.75874423595776264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permanência'!$C$2:$C$64</c:f>
              <c:numCache>
                <c:formatCode>General</c:formatCode>
                <c:ptCount val="63"/>
                <c:pt idx="0">
                  <c:v>8000</c:v>
                </c:pt>
                <c:pt idx="1">
                  <c:v>12000</c:v>
                </c:pt>
                <c:pt idx="2">
                  <c:v>29000</c:v>
                </c:pt>
                <c:pt idx="3">
                  <c:v>31000</c:v>
                </c:pt>
                <c:pt idx="4">
                  <c:v>36000</c:v>
                </c:pt>
                <c:pt idx="5">
                  <c:v>46000</c:v>
                </c:pt>
                <c:pt idx="6">
                  <c:v>47400</c:v>
                </c:pt>
                <c:pt idx="7">
                  <c:v>51000</c:v>
                </c:pt>
                <c:pt idx="8">
                  <c:v>66000</c:v>
                </c:pt>
                <c:pt idx="9">
                  <c:v>78000</c:v>
                </c:pt>
                <c:pt idx="10">
                  <c:v>78000</c:v>
                </c:pt>
                <c:pt idx="11">
                  <c:v>78000</c:v>
                </c:pt>
                <c:pt idx="12">
                  <c:v>78000</c:v>
                </c:pt>
                <c:pt idx="13">
                  <c:v>78000</c:v>
                </c:pt>
                <c:pt idx="14">
                  <c:v>98000</c:v>
                </c:pt>
                <c:pt idx="15">
                  <c:v>100000</c:v>
                </c:pt>
                <c:pt idx="16">
                  <c:v>102000</c:v>
                </c:pt>
                <c:pt idx="17">
                  <c:v>120000</c:v>
                </c:pt>
                <c:pt idx="18">
                  <c:v>126000</c:v>
                </c:pt>
                <c:pt idx="19">
                  <c:v>132000</c:v>
                </c:pt>
                <c:pt idx="20">
                  <c:v>138000</c:v>
                </c:pt>
                <c:pt idx="21">
                  <c:v>138000</c:v>
                </c:pt>
                <c:pt idx="22">
                  <c:v>138000</c:v>
                </c:pt>
                <c:pt idx="23">
                  <c:v>138000</c:v>
                </c:pt>
                <c:pt idx="24">
                  <c:v>138000</c:v>
                </c:pt>
                <c:pt idx="25">
                  <c:v>140000</c:v>
                </c:pt>
                <c:pt idx="26">
                  <c:v>162000</c:v>
                </c:pt>
                <c:pt idx="27">
                  <c:v>168000</c:v>
                </c:pt>
                <c:pt idx="28">
                  <c:v>170000</c:v>
                </c:pt>
                <c:pt idx="29">
                  <c:v>174000</c:v>
                </c:pt>
                <c:pt idx="30">
                  <c:v>180000</c:v>
                </c:pt>
                <c:pt idx="31">
                  <c:v>192000</c:v>
                </c:pt>
                <c:pt idx="32">
                  <c:v>198000</c:v>
                </c:pt>
                <c:pt idx="33">
                  <c:v>198000</c:v>
                </c:pt>
                <c:pt idx="34">
                  <c:v>198000</c:v>
                </c:pt>
                <c:pt idx="35">
                  <c:v>210000</c:v>
                </c:pt>
                <c:pt idx="36">
                  <c:v>222000</c:v>
                </c:pt>
                <c:pt idx="37">
                  <c:v>230000</c:v>
                </c:pt>
                <c:pt idx="38">
                  <c:v>240000</c:v>
                </c:pt>
                <c:pt idx="39">
                  <c:v>252000</c:v>
                </c:pt>
                <c:pt idx="40">
                  <c:v>252000</c:v>
                </c:pt>
                <c:pt idx="41">
                  <c:v>258000</c:v>
                </c:pt>
                <c:pt idx="42">
                  <c:v>282000</c:v>
                </c:pt>
                <c:pt idx="43">
                  <c:v>290000</c:v>
                </c:pt>
                <c:pt idx="44">
                  <c:v>294000</c:v>
                </c:pt>
                <c:pt idx="45">
                  <c:v>300000</c:v>
                </c:pt>
                <c:pt idx="46">
                  <c:v>360000</c:v>
                </c:pt>
                <c:pt idx="47">
                  <c:v>430000</c:v>
                </c:pt>
                <c:pt idx="48">
                  <c:v>474000</c:v>
                </c:pt>
                <c:pt idx="49">
                  <c:v>474000</c:v>
                </c:pt>
                <c:pt idx="50">
                  <c:v>540000</c:v>
                </c:pt>
                <c:pt idx="51">
                  <c:v>600000</c:v>
                </c:pt>
                <c:pt idx="52">
                  <c:v>660000</c:v>
                </c:pt>
                <c:pt idx="53">
                  <c:v>780000</c:v>
                </c:pt>
                <c:pt idx="54">
                  <c:v>780000</c:v>
                </c:pt>
                <c:pt idx="55">
                  <c:v>1020000</c:v>
                </c:pt>
                <c:pt idx="56">
                  <c:v>1100000</c:v>
                </c:pt>
                <c:pt idx="57">
                  <c:v>1320000</c:v>
                </c:pt>
                <c:pt idx="58">
                  <c:v>1320000</c:v>
                </c:pt>
                <c:pt idx="59">
                  <c:v>1440000</c:v>
                </c:pt>
                <c:pt idx="60">
                  <c:v>2100000</c:v>
                </c:pt>
                <c:pt idx="61">
                  <c:v>2760000</c:v>
                </c:pt>
                <c:pt idx="62">
                  <c:v>2940000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permanência'!$J$2:$J$64</c:f>
              <c:numCache>
                <c:formatCode>General</c:formatCode>
                <c:ptCount val="63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</c:numCache>
            </c:numRef>
          </c:yVal>
        </c:ser>
        <c:axId val="120101888"/>
        <c:axId val="120554240"/>
      </c:scatterChart>
      <c:valAx>
        <c:axId val="12010188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554240"/>
        <c:crossesAt val="1.0000000000000005E-2"/>
        <c:crossBetween val="midCat"/>
      </c:valAx>
      <c:valAx>
        <c:axId val="120554240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i="1"/>
                  <a:t>E. coli</a:t>
                </a:r>
                <a:r>
                  <a:rPr lang="pt-BR" i="1" baseline="0"/>
                  <a:t> </a:t>
                </a:r>
                <a:r>
                  <a:rPr lang="pt-BR"/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1018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373898270562528"/>
          <c:y val="0.44538406584520046"/>
          <c:w val="0.16862408806428913"/>
          <c:h val="0.22308174326906433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1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544040725375592"/>
          <c:y val="0.15677566850730917"/>
          <c:w val="0.74772766892206188"/>
          <c:h val="0.69408537070399823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temporal'!$A$2:$A$64</c:f>
              <c:numCache>
                <c:formatCode>m/d/yyyy</c:formatCode>
                <c:ptCount val="63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39147</c:v>
                </c:pt>
                <c:pt idx="17">
                  <c:v>39216</c:v>
                </c:pt>
                <c:pt idx="18">
                  <c:v>39288</c:v>
                </c:pt>
                <c:pt idx="19">
                  <c:v>39349</c:v>
                </c:pt>
                <c:pt idx="20">
                  <c:v>39398</c:v>
                </c:pt>
                <c:pt idx="21">
                  <c:v>39454</c:v>
                </c:pt>
                <c:pt idx="22">
                  <c:v>39511</c:v>
                </c:pt>
                <c:pt idx="23">
                  <c:v>39580</c:v>
                </c:pt>
                <c:pt idx="24">
                  <c:v>39651</c:v>
                </c:pt>
                <c:pt idx="25">
                  <c:v>39713</c:v>
                </c:pt>
                <c:pt idx="26">
                  <c:v>39762</c:v>
                </c:pt>
                <c:pt idx="27">
                  <c:v>39840</c:v>
                </c:pt>
                <c:pt idx="28">
                  <c:v>39888</c:v>
                </c:pt>
                <c:pt idx="29">
                  <c:v>39945</c:v>
                </c:pt>
                <c:pt idx="30">
                  <c:v>40015</c:v>
                </c:pt>
                <c:pt idx="31">
                  <c:v>40072</c:v>
                </c:pt>
                <c:pt idx="32">
                  <c:v>40140</c:v>
                </c:pt>
                <c:pt idx="33">
                  <c:v>40204</c:v>
                </c:pt>
                <c:pt idx="34">
                  <c:v>40252</c:v>
                </c:pt>
                <c:pt idx="35">
                  <c:v>40309</c:v>
                </c:pt>
                <c:pt idx="36">
                  <c:v>40385</c:v>
                </c:pt>
                <c:pt idx="37">
                  <c:v>40429</c:v>
                </c:pt>
                <c:pt idx="38">
                  <c:v>40504</c:v>
                </c:pt>
                <c:pt idx="39">
                  <c:v>40569</c:v>
                </c:pt>
                <c:pt idx="40">
                  <c:v>40623</c:v>
                </c:pt>
                <c:pt idx="41">
                  <c:v>40672</c:v>
                </c:pt>
                <c:pt idx="42">
                  <c:v>40737</c:v>
                </c:pt>
                <c:pt idx="43">
                  <c:v>40791</c:v>
                </c:pt>
                <c:pt idx="44">
                  <c:v>40868</c:v>
                </c:pt>
                <c:pt idx="45">
                  <c:v>40912</c:v>
                </c:pt>
                <c:pt idx="46">
                  <c:v>40989</c:v>
                </c:pt>
                <c:pt idx="47">
                  <c:v>41038</c:v>
                </c:pt>
                <c:pt idx="48">
                  <c:v>41106</c:v>
                </c:pt>
                <c:pt idx="49">
                  <c:v>41176</c:v>
                </c:pt>
                <c:pt idx="50">
                  <c:v>41239</c:v>
                </c:pt>
                <c:pt idx="51">
                  <c:v>41297</c:v>
                </c:pt>
                <c:pt idx="52">
                  <c:v>41351</c:v>
                </c:pt>
                <c:pt idx="53">
                  <c:v>41414</c:v>
                </c:pt>
                <c:pt idx="54">
                  <c:v>41486</c:v>
                </c:pt>
                <c:pt idx="55">
                  <c:v>41521</c:v>
                </c:pt>
                <c:pt idx="56">
                  <c:v>41589</c:v>
                </c:pt>
                <c:pt idx="57">
                  <c:v>41666</c:v>
                </c:pt>
                <c:pt idx="58">
                  <c:v>41723</c:v>
                </c:pt>
                <c:pt idx="59">
                  <c:v>41771</c:v>
                </c:pt>
                <c:pt idx="60">
                  <c:v>41821</c:v>
                </c:pt>
                <c:pt idx="61">
                  <c:v>41898</c:v>
                </c:pt>
                <c:pt idx="62">
                  <c:v>41961</c:v>
                </c:pt>
              </c:numCache>
            </c:numRef>
          </c:cat>
          <c:val>
            <c:numRef>
              <c:f>'Evolução temporal'!$B$2:$B$64</c:f>
              <c:numCache>
                <c:formatCode>General</c:formatCode>
                <c:ptCount val="63"/>
                <c:pt idx="45">
                  <c:v>290000</c:v>
                </c:pt>
                <c:pt idx="46">
                  <c:v>230000</c:v>
                </c:pt>
                <c:pt idx="47">
                  <c:v>180000</c:v>
                </c:pt>
                <c:pt idx="48">
                  <c:v>600000</c:v>
                </c:pt>
                <c:pt idx="49">
                  <c:v>1100000</c:v>
                </c:pt>
                <c:pt idx="50">
                  <c:v>240000</c:v>
                </c:pt>
                <c:pt idx="51">
                  <c:v>430000</c:v>
                </c:pt>
                <c:pt idx="52">
                  <c:v>170000</c:v>
                </c:pt>
                <c:pt idx="53">
                  <c:v>46000</c:v>
                </c:pt>
                <c:pt idx="54">
                  <c:v>31000</c:v>
                </c:pt>
                <c:pt idx="55">
                  <c:v>140000</c:v>
                </c:pt>
                <c:pt idx="56">
                  <c:v>98000</c:v>
                </c:pt>
                <c:pt idx="57">
                  <c:v>360000</c:v>
                </c:pt>
                <c:pt idx="58">
                  <c:v>100000</c:v>
                </c:pt>
                <c:pt idx="59">
                  <c:v>8000</c:v>
                </c:pt>
                <c:pt idx="60">
                  <c:v>29000</c:v>
                </c:pt>
                <c:pt idx="61">
                  <c:v>51000</c:v>
                </c:pt>
                <c:pt idx="62">
                  <c:v>12000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temporal'!$A$2:$A$64</c:f>
              <c:numCache>
                <c:formatCode>m/d/yyyy</c:formatCode>
                <c:ptCount val="63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39147</c:v>
                </c:pt>
                <c:pt idx="17">
                  <c:v>39216</c:v>
                </c:pt>
                <c:pt idx="18">
                  <c:v>39288</c:v>
                </c:pt>
                <c:pt idx="19">
                  <c:v>39349</c:v>
                </c:pt>
                <c:pt idx="20">
                  <c:v>39398</c:v>
                </c:pt>
                <c:pt idx="21">
                  <c:v>39454</c:v>
                </c:pt>
                <c:pt idx="22">
                  <c:v>39511</c:v>
                </c:pt>
                <c:pt idx="23">
                  <c:v>39580</c:v>
                </c:pt>
                <c:pt idx="24">
                  <c:v>39651</c:v>
                </c:pt>
                <c:pt idx="25">
                  <c:v>39713</c:v>
                </c:pt>
                <c:pt idx="26">
                  <c:v>39762</c:v>
                </c:pt>
                <c:pt idx="27">
                  <c:v>39840</c:v>
                </c:pt>
                <c:pt idx="28">
                  <c:v>39888</c:v>
                </c:pt>
                <c:pt idx="29">
                  <c:v>39945</c:v>
                </c:pt>
                <c:pt idx="30">
                  <c:v>40015</c:v>
                </c:pt>
                <c:pt idx="31">
                  <c:v>40072</c:v>
                </c:pt>
                <c:pt idx="32">
                  <c:v>40140</c:v>
                </c:pt>
                <c:pt idx="33">
                  <c:v>40204</c:v>
                </c:pt>
                <c:pt idx="34">
                  <c:v>40252</c:v>
                </c:pt>
                <c:pt idx="35">
                  <c:v>40309</c:v>
                </c:pt>
                <c:pt idx="36">
                  <c:v>40385</c:v>
                </c:pt>
                <c:pt idx="37">
                  <c:v>40429</c:v>
                </c:pt>
                <c:pt idx="38">
                  <c:v>40504</c:v>
                </c:pt>
                <c:pt idx="39">
                  <c:v>40569</c:v>
                </c:pt>
                <c:pt idx="40">
                  <c:v>40623</c:v>
                </c:pt>
                <c:pt idx="41">
                  <c:v>40672</c:v>
                </c:pt>
                <c:pt idx="42">
                  <c:v>40737</c:v>
                </c:pt>
                <c:pt idx="43">
                  <c:v>40791</c:v>
                </c:pt>
                <c:pt idx="44">
                  <c:v>40868</c:v>
                </c:pt>
                <c:pt idx="45">
                  <c:v>40912</c:v>
                </c:pt>
                <c:pt idx="46">
                  <c:v>40989</c:v>
                </c:pt>
                <c:pt idx="47">
                  <c:v>41038</c:v>
                </c:pt>
                <c:pt idx="48">
                  <c:v>41106</c:v>
                </c:pt>
                <c:pt idx="49">
                  <c:v>41176</c:v>
                </c:pt>
                <c:pt idx="50">
                  <c:v>41239</c:v>
                </c:pt>
                <c:pt idx="51">
                  <c:v>41297</c:v>
                </c:pt>
                <c:pt idx="52">
                  <c:v>41351</c:v>
                </c:pt>
                <c:pt idx="53">
                  <c:v>41414</c:v>
                </c:pt>
                <c:pt idx="54">
                  <c:v>41486</c:v>
                </c:pt>
                <c:pt idx="55">
                  <c:v>41521</c:v>
                </c:pt>
                <c:pt idx="56">
                  <c:v>41589</c:v>
                </c:pt>
                <c:pt idx="57">
                  <c:v>41666</c:v>
                </c:pt>
                <c:pt idx="58">
                  <c:v>41723</c:v>
                </c:pt>
                <c:pt idx="59">
                  <c:v>41771</c:v>
                </c:pt>
                <c:pt idx="60">
                  <c:v>41821</c:v>
                </c:pt>
                <c:pt idx="61">
                  <c:v>41898</c:v>
                </c:pt>
                <c:pt idx="62">
                  <c:v>41961</c:v>
                </c:pt>
              </c:numCache>
            </c:numRef>
          </c:cat>
          <c:val>
            <c:numRef>
              <c:f>'Evolução temporal'!$C$2:$C$102</c:f>
              <c:numCache>
                <c:formatCode>General</c:formatCode>
                <c:ptCount val="101"/>
                <c:pt idx="0">
                  <c:v>170000</c:v>
                </c:pt>
                <c:pt idx="1">
                  <c:v>130000</c:v>
                </c:pt>
                <c:pt idx="2">
                  <c:v>130000</c:v>
                </c:pt>
                <c:pt idx="3">
                  <c:v>350000</c:v>
                </c:pt>
                <c:pt idx="4">
                  <c:v>130000</c:v>
                </c:pt>
                <c:pt idx="5">
                  <c:v>79000</c:v>
                </c:pt>
                <c:pt idx="6">
                  <c:v>3500000</c:v>
                </c:pt>
                <c:pt idx="7">
                  <c:v>130000</c:v>
                </c:pt>
                <c:pt idx="8">
                  <c:v>230000</c:v>
                </c:pt>
                <c:pt idx="9">
                  <c:v>4900000</c:v>
                </c:pt>
                <c:pt idx="10">
                  <c:v>1700000</c:v>
                </c:pt>
                <c:pt idx="11">
                  <c:v>110000</c:v>
                </c:pt>
                <c:pt idx="12">
                  <c:v>230000</c:v>
                </c:pt>
                <c:pt idx="13">
                  <c:v>230000</c:v>
                </c:pt>
                <c:pt idx="14">
                  <c:v>2200000</c:v>
                </c:pt>
                <c:pt idx="15">
                  <c:v>230000</c:v>
                </c:pt>
                <c:pt idx="16">
                  <c:v>790000</c:v>
                </c:pt>
                <c:pt idx="17">
                  <c:v>790000</c:v>
                </c:pt>
                <c:pt idx="18">
                  <c:v>330000</c:v>
                </c:pt>
                <c:pt idx="19">
                  <c:v>1300000</c:v>
                </c:pt>
                <c:pt idx="20">
                  <c:v>2200000</c:v>
                </c:pt>
                <c:pt idx="21">
                  <c:v>330000</c:v>
                </c:pt>
                <c:pt idx="22">
                  <c:v>4600000</c:v>
                </c:pt>
                <c:pt idx="23">
                  <c:v>1300000</c:v>
                </c:pt>
                <c:pt idx="24">
                  <c:v>330000</c:v>
                </c:pt>
                <c:pt idx="25">
                  <c:v>490000</c:v>
                </c:pt>
                <c:pt idx="26">
                  <c:v>2400000</c:v>
                </c:pt>
                <c:pt idx="27">
                  <c:v>420000</c:v>
                </c:pt>
                <c:pt idx="28">
                  <c:v>470000</c:v>
                </c:pt>
                <c:pt idx="29">
                  <c:v>430000</c:v>
                </c:pt>
                <c:pt idx="30">
                  <c:v>270000</c:v>
                </c:pt>
                <c:pt idx="31">
                  <c:v>60000</c:v>
                </c:pt>
                <c:pt idx="32">
                  <c:v>420000</c:v>
                </c:pt>
                <c:pt idx="33">
                  <c:v>500000</c:v>
                </c:pt>
                <c:pt idx="34">
                  <c:v>220000</c:v>
                </c:pt>
                <c:pt idx="35">
                  <c:v>230000</c:v>
                </c:pt>
                <c:pt idx="36">
                  <c:v>130000</c:v>
                </c:pt>
                <c:pt idx="37">
                  <c:v>320000</c:v>
                </c:pt>
                <c:pt idx="38">
                  <c:v>1100000</c:v>
                </c:pt>
                <c:pt idx="39">
                  <c:v>900000</c:v>
                </c:pt>
                <c:pt idx="40">
                  <c:v>290000</c:v>
                </c:pt>
                <c:pt idx="41">
                  <c:v>200000</c:v>
                </c:pt>
                <c:pt idx="42">
                  <c:v>280000</c:v>
                </c:pt>
                <c:pt idx="43">
                  <c:v>370000</c:v>
                </c:pt>
                <c:pt idx="44">
                  <c:v>210000</c:v>
                </c:pt>
              </c:numCache>
            </c:numRef>
          </c:val>
        </c:ser>
        <c:marker val="1"/>
        <c:axId val="120579584"/>
        <c:axId val="120581120"/>
      </c:lineChart>
      <c:dateAx>
        <c:axId val="120579584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581120"/>
        <c:crossesAt val="10"/>
        <c:auto val="1"/>
        <c:lblOffset val="100"/>
        <c:baseTimeUnit val="months"/>
        <c:majorUnit val="6"/>
        <c:majorTimeUnit val="months"/>
      </c:dateAx>
      <c:valAx>
        <c:axId val="120581120"/>
        <c:scaling>
          <c:logBase val="10"/>
          <c:orientation val="minMax"/>
          <c:min val="50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i="1"/>
                  <a:t>E. coli </a:t>
                </a:r>
                <a:r>
                  <a:rPr lang="pt-BR"/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579584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5316807617581814"/>
          <c:y val="0.27581411897288394"/>
          <c:w val="0.13822854371194529"/>
          <c:h val="0.29658383387689496"/>
        </c:manualLayout>
      </c:layout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Temporal'!$A$2:$A$64</c:f>
              <c:numCache>
                <c:formatCode>m/d/yyyy</c:formatCode>
                <c:ptCount val="63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39147</c:v>
                </c:pt>
                <c:pt idx="17">
                  <c:v>39216</c:v>
                </c:pt>
                <c:pt idx="18">
                  <c:v>39288</c:v>
                </c:pt>
                <c:pt idx="19">
                  <c:v>39349</c:v>
                </c:pt>
                <c:pt idx="20">
                  <c:v>39398</c:v>
                </c:pt>
                <c:pt idx="21">
                  <c:v>39454</c:v>
                </c:pt>
                <c:pt idx="22">
                  <c:v>39511</c:v>
                </c:pt>
                <c:pt idx="23">
                  <c:v>39580</c:v>
                </c:pt>
                <c:pt idx="24">
                  <c:v>39651</c:v>
                </c:pt>
                <c:pt idx="25">
                  <c:v>39713</c:v>
                </c:pt>
                <c:pt idx="26">
                  <c:v>39762</c:v>
                </c:pt>
                <c:pt idx="27">
                  <c:v>39840</c:v>
                </c:pt>
                <c:pt idx="28">
                  <c:v>39888</c:v>
                </c:pt>
                <c:pt idx="29">
                  <c:v>39945</c:v>
                </c:pt>
                <c:pt idx="30">
                  <c:v>40015</c:v>
                </c:pt>
                <c:pt idx="31">
                  <c:v>40072</c:v>
                </c:pt>
                <c:pt idx="32">
                  <c:v>40140</c:v>
                </c:pt>
                <c:pt idx="33">
                  <c:v>40204</c:v>
                </c:pt>
                <c:pt idx="34">
                  <c:v>40252</c:v>
                </c:pt>
                <c:pt idx="35">
                  <c:v>40309</c:v>
                </c:pt>
                <c:pt idx="36">
                  <c:v>40385</c:v>
                </c:pt>
                <c:pt idx="37">
                  <c:v>40429</c:v>
                </c:pt>
                <c:pt idx="38">
                  <c:v>40504</c:v>
                </c:pt>
                <c:pt idx="39">
                  <c:v>40569</c:v>
                </c:pt>
                <c:pt idx="40">
                  <c:v>40623</c:v>
                </c:pt>
                <c:pt idx="41">
                  <c:v>40672</c:v>
                </c:pt>
                <c:pt idx="42">
                  <c:v>40737</c:v>
                </c:pt>
                <c:pt idx="43">
                  <c:v>40791</c:v>
                </c:pt>
                <c:pt idx="44">
                  <c:v>40868</c:v>
                </c:pt>
                <c:pt idx="45">
                  <c:v>40912</c:v>
                </c:pt>
                <c:pt idx="46">
                  <c:v>40989</c:v>
                </c:pt>
                <c:pt idx="47">
                  <c:v>41038</c:v>
                </c:pt>
                <c:pt idx="48">
                  <c:v>41106</c:v>
                </c:pt>
                <c:pt idx="49">
                  <c:v>41176</c:v>
                </c:pt>
                <c:pt idx="50">
                  <c:v>41239</c:v>
                </c:pt>
                <c:pt idx="51">
                  <c:v>41297</c:v>
                </c:pt>
                <c:pt idx="52">
                  <c:v>41351</c:v>
                </c:pt>
                <c:pt idx="53">
                  <c:v>41414</c:v>
                </c:pt>
                <c:pt idx="54">
                  <c:v>41486</c:v>
                </c:pt>
                <c:pt idx="55">
                  <c:v>41521</c:v>
                </c:pt>
                <c:pt idx="56">
                  <c:v>41589</c:v>
                </c:pt>
                <c:pt idx="57">
                  <c:v>41666</c:v>
                </c:pt>
                <c:pt idx="58">
                  <c:v>41723</c:v>
                </c:pt>
                <c:pt idx="59">
                  <c:v>41771</c:v>
                </c:pt>
                <c:pt idx="60">
                  <c:v>41821</c:v>
                </c:pt>
                <c:pt idx="61">
                  <c:v>41898</c:v>
                </c:pt>
                <c:pt idx="62">
                  <c:v>41961</c:v>
                </c:pt>
              </c:numCache>
            </c:numRef>
          </c:cat>
          <c:val>
            <c:numRef>
              <c:f>'Evolução Temporal'!$B$2:$B$64</c:f>
              <c:numCache>
                <c:formatCode>General</c:formatCode>
                <c:ptCount val="63"/>
                <c:pt idx="0">
                  <c:v>0.15100000000000008</c:v>
                </c:pt>
                <c:pt idx="1">
                  <c:v>0.78800000000000003</c:v>
                </c:pt>
                <c:pt idx="2">
                  <c:v>1</c:v>
                </c:pt>
                <c:pt idx="3">
                  <c:v>0.30000000000000016</c:v>
                </c:pt>
                <c:pt idx="4">
                  <c:v>0.5</c:v>
                </c:pt>
                <c:pt idx="5">
                  <c:v>0.70000000000000029</c:v>
                </c:pt>
                <c:pt idx="6">
                  <c:v>1</c:v>
                </c:pt>
                <c:pt idx="7">
                  <c:v>0.70000000000000029</c:v>
                </c:pt>
                <c:pt idx="8">
                  <c:v>9.0000000000000024E-2</c:v>
                </c:pt>
                <c:pt idx="9">
                  <c:v>1</c:v>
                </c:pt>
                <c:pt idx="10">
                  <c:v>0.60000000000000031</c:v>
                </c:pt>
                <c:pt idx="11">
                  <c:v>0.8</c:v>
                </c:pt>
                <c:pt idx="12">
                  <c:v>0.4</c:v>
                </c:pt>
                <c:pt idx="13">
                  <c:v>1</c:v>
                </c:pt>
                <c:pt idx="14">
                  <c:v>0.4</c:v>
                </c:pt>
                <c:pt idx="15">
                  <c:v>3</c:v>
                </c:pt>
                <c:pt idx="16">
                  <c:v>0.9</c:v>
                </c:pt>
                <c:pt idx="17">
                  <c:v>1</c:v>
                </c:pt>
                <c:pt idx="18">
                  <c:v>0.4</c:v>
                </c:pt>
                <c:pt idx="19">
                  <c:v>2</c:v>
                </c:pt>
                <c:pt idx="20">
                  <c:v>1</c:v>
                </c:pt>
                <c:pt idx="21">
                  <c:v>0.5</c:v>
                </c:pt>
                <c:pt idx="22">
                  <c:v>0.70000000000000029</c:v>
                </c:pt>
                <c:pt idx="23">
                  <c:v>1</c:v>
                </c:pt>
                <c:pt idx="24">
                  <c:v>1</c:v>
                </c:pt>
                <c:pt idx="25">
                  <c:v>0.70000000000000029</c:v>
                </c:pt>
                <c:pt idx="26">
                  <c:v>0.9</c:v>
                </c:pt>
                <c:pt idx="27">
                  <c:v>0.9</c:v>
                </c:pt>
                <c:pt idx="28">
                  <c:v>1</c:v>
                </c:pt>
                <c:pt idx="29">
                  <c:v>2</c:v>
                </c:pt>
                <c:pt idx="30">
                  <c:v>3</c:v>
                </c:pt>
                <c:pt idx="31">
                  <c:v>2</c:v>
                </c:pt>
                <c:pt idx="32">
                  <c:v>0.5</c:v>
                </c:pt>
                <c:pt idx="33">
                  <c:v>0.30000000000000016</c:v>
                </c:pt>
                <c:pt idx="34">
                  <c:v>0.30000000000000016</c:v>
                </c:pt>
                <c:pt idx="35">
                  <c:v>0.2</c:v>
                </c:pt>
                <c:pt idx="36">
                  <c:v>2</c:v>
                </c:pt>
                <c:pt idx="37">
                  <c:v>1</c:v>
                </c:pt>
                <c:pt idx="38">
                  <c:v>0.30000000000000016</c:v>
                </c:pt>
                <c:pt idx="39">
                  <c:v>0.2</c:v>
                </c:pt>
                <c:pt idx="40">
                  <c:v>0.5</c:v>
                </c:pt>
                <c:pt idx="41">
                  <c:v>0.5</c:v>
                </c:pt>
                <c:pt idx="42">
                  <c:v>1.08</c:v>
                </c:pt>
                <c:pt idx="43">
                  <c:v>1.1100000000000001</c:v>
                </c:pt>
                <c:pt idx="44">
                  <c:v>0.57199999999999995</c:v>
                </c:pt>
                <c:pt idx="45">
                  <c:v>7.0000000000000027E-3</c:v>
                </c:pt>
                <c:pt idx="46">
                  <c:v>0.39600000000000024</c:v>
                </c:pt>
                <c:pt idx="47">
                  <c:v>0.38800000000000018</c:v>
                </c:pt>
                <c:pt idx="48">
                  <c:v>0.68200000000000005</c:v>
                </c:pt>
                <c:pt idx="49">
                  <c:v>0.81200000000000039</c:v>
                </c:pt>
                <c:pt idx="50">
                  <c:v>0.91700000000000004</c:v>
                </c:pt>
                <c:pt idx="51">
                  <c:v>0.22</c:v>
                </c:pt>
                <c:pt idx="52">
                  <c:v>0.35800000000000015</c:v>
                </c:pt>
                <c:pt idx="53">
                  <c:v>0.56599999999999995</c:v>
                </c:pt>
                <c:pt idx="54">
                  <c:v>0.5</c:v>
                </c:pt>
                <c:pt idx="55">
                  <c:v>0.5</c:v>
                </c:pt>
                <c:pt idx="56">
                  <c:v>0.82099999999999995</c:v>
                </c:pt>
                <c:pt idx="57">
                  <c:v>0.9</c:v>
                </c:pt>
                <c:pt idx="58">
                  <c:v>0.5</c:v>
                </c:pt>
                <c:pt idx="59">
                  <c:v>0.8</c:v>
                </c:pt>
                <c:pt idx="60">
                  <c:v>0.9</c:v>
                </c:pt>
                <c:pt idx="61">
                  <c:v>2</c:v>
                </c:pt>
                <c:pt idx="62">
                  <c:v>1</c:v>
                </c:pt>
              </c:numCache>
            </c:numRef>
          </c:val>
        </c:ser>
        <c:marker val="1"/>
        <c:axId val="120446976"/>
        <c:axId val="120448512"/>
      </c:lineChart>
      <c:dateAx>
        <c:axId val="120446976"/>
        <c:scaling>
          <c:orientation val="minMax"/>
          <c:max val="41974"/>
          <c:min val="38169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448512"/>
        <c:crosses val="autoZero"/>
        <c:auto val="1"/>
        <c:lblOffset val="100"/>
        <c:baseTimeUnit val="months"/>
        <c:majorUnit val="6"/>
        <c:majorTimeUnit val="months"/>
      </c:dateAx>
      <c:valAx>
        <c:axId val="120448512"/>
        <c:scaling>
          <c:orientation val="minMax"/>
          <c:max val="3.2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446976"/>
        <c:crossesAt val="1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446149669195934"/>
          <c:y val="0.12781985287134257"/>
          <c:w val="0.65562594668552987"/>
          <c:h val="0.75361919673505751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Permanência'!$C$2:$C$64</c:f>
              <c:numCache>
                <c:formatCode>General</c:formatCode>
                <c:ptCount val="63"/>
                <c:pt idx="0">
                  <c:v>7.0000000000000027E-3</c:v>
                </c:pt>
                <c:pt idx="1">
                  <c:v>9.0000000000000024E-2</c:v>
                </c:pt>
                <c:pt idx="2">
                  <c:v>0.15100000000000008</c:v>
                </c:pt>
                <c:pt idx="3">
                  <c:v>0.2</c:v>
                </c:pt>
                <c:pt idx="4">
                  <c:v>0.2</c:v>
                </c:pt>
                <c:pt idx="5">
                  <c:v>0.22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0.35800000000000015</c:v>
                </c:pt>
                <c:pt idx="11">
                  <c:v>0.38800000000000018</c:v>
                </c:pt>
                <c:pt idx="12">
                  <c:v>0.39600000000000024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0.56599999999999995</c:v>
                </c:pt>
                <c:pt idx="25">
                  <c:v>0.57199999999999995</c:v>
                </c:pt>
                <c:pt idx="26">
                  <c:v>0.60000000000000031</c:v>
                </c:pt>
                <c:pt idx="27">
                  <c:v>0.68200000000000005</c:v>
                </c:pt>
                <c:pt idx="28">
                  <c:v>0.70000000000000029</c:v>
                </c:pt>
                <c:pt idx="29">
                  <c:v>0.70000000000000029</c:v>
                </c:pt>
                <c:pt idx="30">
                  <c:v>0.70000000000000029</c:v>
                </c:pt>
                <c:pt idx="31">
                  <c:v>0.70000000000000029</c:v>
                </c:pt>
                <c:pt idx="32">
                  <c:v>0.78800000000000003</c:v>
                </c:pt>
                <c:pt idx="33">
                  <c:v>0.8</c:v>
                </c:pt>
                <c:pt idx="34">
                  <c:v>0.8</c:v>
                </c:pt>
                <c:pt idx="35">
                  <c:v>0.81200000000000039</c:v>
                </c:pt>
                <c:pt idx="36">
                  <c:v>0.82099999999999995</c:v>
                </c:pt>
                <c:pt idx="37">
                  <c:v>0.9</c:v>
                </c:pt>
                <c:pt idx="38">
                  <c:v>0.9</c:v>
                </c:pt>
                <c:pt idx="39">
                  <c:v>0.9</c:v>
                </c:pt>
                <c:pt idx="40">
                  <c:v>0.9</c:v>
                </c:pt>
                <c:pt idx="41">
                  <c:v>0.9</c:v>
                </c:pt>
                <c:pt idx="42">
                  <c:v>0.91700000000000004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1.08</c:v>
                </c:pt>
                <c:pt idx="55">
                  <c:v>1.1100000000000001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3</c:v>
                </c:pt>
                <c:pt idx="62">
                  <c:v>3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  <c:pt idx="45">
                  <c:v>0.15000000000000008</c:v>
                </c:pt>
                <c:pt idx="46">
                  <c:v>0.15000000000000008</c:v>
                </c:pt>
                <c:pt idx="47">
                  <c:v>0.15000000000000008</c:v>
                </c:pt>
                <c:pt idx="48">
                  <c:v>0.15000000000000008</c:v>
                </c:pt>
                <c:pt idx="49">
                  <c:v>0.15000000000000008</c:v>
                </c:pt>
                <c:pt idx="50">
                  <c:v>0.15000000000000008</c:v>
                </c:pt>
                <c:pt idx="51">
                  <c:v>0.15000000000000008</c:v>
                </c:pt>
                <c:pt idx="52">
                  <c:v>0.15000000000000008</c:v>
                </c:pt>
                <c:pt idx="53">
                  <c:v>0.15000000000000008</c:v>
                </c:pt>
                <c:pt idx="54">
                  <c:v>0.15000000000000008</c:v>
                </c:pt>
                <c:pt idx="55">
                  <c:v>0.15000000000000008</c:v>
                </c:pt>
                <c:pt idx="56">
                  <c:v>0.15000000000000008</c:v>
                </c:pt>
                <c:pt idx="57">
                  <c:v>0.15000000000000008</c:v>
                </c:pt>
                <c:pt idx="58">
                  <c:v>0.15000000000000008</c:v>
                </c:pt>
                <c:pt idx="59">
                  <c:v>0.15000000000000008</c:v>
                </c:pt>
                <c:pt idx="60">
                  <c:v>0.15000000000000008</c:v>
                </c:pt>
                <c:pt idx="61">
                  <c:v>0.15000000000000008</c:v>
                </c:pt>
                <c:pt idx="62">
                  <c:v>0.15000000000000008</c:v>
                </c:pt>
              </c:numCache>
            </c:numRef>
          </c:yVal>
        </c:ser>
        <c:axId val="120785152"/>
        <c:axId val="120844672"/>
      </c:scatterChart>
      <c:valAx>
        <c:axId val="12078515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844672"/>
        <c:crosses val="autoZero"/>
        <c:crossBetween val="midCat"/>
      </c:valAx>
      <c:valAx>
        <c:axId val="120844672"/>
        <c:scaling>
          <c:orientation val="minMax"/>
          <c:max val="3.2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85152"/>
        <c:crosses val="autoZero"/>
        <c:crossBetween val="midCat"/>
        <c:majorUnit val="0.4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415911997542189"/>
          <c:y val="0.47021038149793382"/>
          <c:w val="0.17882733349051891"/>
          <c:h val="0.19773771372594778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Temporal'!$A$2:$A$70</c:f>
              <c:numCache>
                <c:formatCode>m/d/yyyy</c:formatCode>
                <c:ptCount val="69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38789</c:v>
                </c:pt>
                <c:pt idx="19">
                  <c:v>38845</c:v>
                </c:pt>
                <c:pt idx="20">
                  <c:v>38910</c:v>
                </c:pt>
                <c:pt idx="21">
                  <c:v>38985</c:v>
                </c:pt>
                <c:pt idx="22">
                  <c:v>39043</c:v>
                </c:pt>
                <c:pt idx="23">
                  <c:v>39153</c:v>
                </c:pt>
                <c:pt idx="24">
                  <c:v>39209</c:v>
                </c:pt>
                <c:pt idx="25">
                  <c:v>39266</c:v>
                </c:pt>
                <c:pt idx="26">
                  <c:v>39350</c:v>
                </c:pt>
                <c:pt idx="27">
                  <c:v>39407</c:v>
                </c:pt>
                <c:pt idx="28">
                  <c:v>39468</c:v>
                </c:pt>
                <c:pt idx="29">
                  <c:v>39517</c:v>
                </c:pt>
                <c:pt idx="30">
                  <c:v>39573</c:v>
                </c:pt>
                <c:pt idx="31">
                  <c:v>39714</c:v>
                </c:pt>
                <c:pt idx="32">
                  <c:v>39763</c:v>
                </c:pt>
                <c:pt idx="33">
                  <c:v>39839</c:v>
                </c:pt>
                <c:pt idx="34">
                  <c:v>39882</c:v>
                </c:pt>
                <c:pt idx="35">
                  <c:v>39938</c:v>
                </c:pt>
                <c:pt idx="36">
                  <c:v>39995</c:v>
                </c:pt>
                <c:pt idx="37">
                  <c:v>40071</c:v>
                </c:pt>
                <c:pt idx="38">
                  <c:v>40147</c:v>
                </c:pt>
                <c:pt idx="39">
                  <c:v>40203</c:v>
                </c:pt>
                <c:pt idx="40">
                  <c:v>40246</c:v>
                </c:pt>
                <c:pt idx="41">
                  <c:v>40315</c:v>
                </c:pt>
                <c:pt idx="42">
                  <c:v>40386</c:v>
                </c:pt>
                <c:pt idx="43">
                  <c:v>40422</c:v>
                </c:pt>
                <c:pt idx="44">
                  <c:v>40511</c:v>
                </c:pt>
                <c:pt idx="45">
                  <c:v>40574</c:v>
                </c:pt>
                <c:pt idx="46">
                  <c:v>40616</c:v>
                </c:pt>
                <c:pt idx="47">
                  <c:v>40665</c:v>
                </c:pt>
                <c:pt idx="48">
                  <c:v>40735</c:v>
                </c:pt>
                <c:pt idx="49">
                  <c:v>40812</c:v>
                </c:pt>
                <c:pt idx="50">
                  <c:v>40875</c:v>
                </c:pt>
                <c:pt idx="51">
                  <c:v>40918</c:v>
                </c:pt>
                <c:pt idx="52">
                  <c:v>40987</c:v>
                </c:pt>
                <c:pt idx="53">
                  <c:v>41031</c:v>
                </c:pt>
                <c:pt idx="54">
                  <c:v>41100</c:v>
                </c:pt>
                <c:pt idx="55">
                  <c:v>41169</c:v>
                </c:pt>
                <c:pt idx="56">
                  <c:v>41225</c:v>
                </c:pt>
                <c:pt idx="57">
                  <c:v>41295</c:v>
                </c:pt>
                <c:pt idx="58">
                  <c:v>41358</c:v>
                </c:pt>
                <c:pt idx="59">
                  <c:v>41407</c:v>
                </c:pt>
                <c:pt idx="60">
                  <c:v>41484</c:v>
                </c:pt>
                <c:pt idx="61">
                  <c:v>41535</c:v>
                </c:pt>
                <c:pt idx="62">
                  <c:v>41582</c:v>
                </c:pt>
                <c:pt idx="63">
                  <c:v>41667</c:v>
                </c:pt>
                <c:pt idx="64">
                  <c:v>41709</c:v>
                </c:pt>
                <c:pt idx="65">
                  <c:v>41779</c:v>
                </c:pt>
                <c:pt idx="66">
                  <c:v>41827</c:v>
                </c:pt>
                <c:pt idx="67">
                  <c:v>41892</c:v>
                </c:pt>
                <c:pt idx="68">
                  <c:v>41947</c:v>
                </c:pt>
              </c:numCache>
            </c:numRef>
          </c:cat>
          <c:val>
            <c:numRef>
              <c:f>'Evolução Temporal'!$B$2:$B$70</c:f>
              <c:numCache>
                <c:formatCode>General</c:formatCode>
                <c:ptCount val="69"/>
                <c:pt idx="0">
                  <c:v>4.0000000000000022E-2</c:v>
                </c:pt>
                <c:pt idx="1">
                  <c:v>0.33000000000000024</c:v>
                </c:pt>
                <c:pt idx="2">
                  <c:v>9.0000000000000024E-2</c:v>
                </c:pt>
                <c:pt idx="3">
                  <c:v>0.2</c:v>
                </c:pt>
                <c:pt idx="4">
                  <c:v>0.31000000000000016</c:v>
                </c:pt>
                <c:pt idx="5">
                  <c:v>0.28000000000000008</c:v>
                </c:pt>
                <c:pt idx="6">
                  <c:v>0.23</c:v>
                </c:pt>
                <c:pt idx="7">
                  <c:v>0.12000000000000002</c:v>
                </c:pt>
                <c:pt idx="8">
                  <c:v>0.2</c:v>
                </c:pt>
                <c:pt idx="9">
                  <c:v>0.18000000000000008</c:v>
                </c:pt>
                <c:pt idx="10">
                  <c:v>0.37000000000000016</c:v>
                </c:pt>
                <c:pt idx="11">
                  <c:v>0.05</c:v>
                </c:pt>
                <c:pt idx="12">
                  <c:v>0.1</c:v>
                </c:pt>
                <c:pt idx="13">
                  <c:v>0.4</c:v>
                </c:pt>
                <c:pt idx="14">
                  <c:v>0.05</c:v>
                </c:pt>
                <c:pt idx="15">
                  <c:v>0.05</c:v>
                </c:pt>
                <c:pt idx="16">
                  <c:v>9.0000000000000024E-2</c:v>
                </c:pt>
                <c:pt idx="17">
                  <c:v>0.05</c:v>
                </c:pt>
                <c:pt idx="18">
                  <c:v>0.17</c:v>
                </c:pt>
                <c:pt idx="19">
                  <c:v>0.1</c:v>
                </c:pt>
                <c:pt idx="20">
                  <c:v>0.2</c:v>
                </c:pt>
                <c:pt idx="21">
                  <c:v>0.5</c:v>
                </c:pt>
                <c:pt idx="22">
                  <c:v>0.05</c:v>
                </c:pt>
                <c:pt idx="23">
                  <c:v>8.0000000000000043E-2</c:v>
                </c:pt>
                <c:pt idx="24">
                  <c:v>0.30000000000000016</c:v>
                </c:pt>
                <c:pt idx="25">
                  <c:v>1</c:v>
                </c:pt>
                <c:pt idx="26">
                  <c:v>0.05</c:v>
                </c:pt>
                <c:pt idx="27">
                  <c:v>0.8</c:v>
                </c:pt>
                <c:pt idx="28">
                  <c:v>0.05</c:v>
                </c:pt>
                <c:pt idx="29">
                  <c:v>0.05</c:v>
                </c:pt>
                <c:pt idx="30">
                  <c:v>0.05</c:v>
                </c:pt>
                <c:pt idx="31">
                  <c:v>0.1</c:v>
                </c:pt>
                <c:pt idx="32">
                  <c:v>0.30000000000000016</c:v>
                </c:pt>
                <c:pt idx="33">
                  <c:v>0.05</c:v>
                </c:pt>
                <c:pt idx="34">
                  <c:v>0.1</c:v>
                </c:pt>
                <c:pt idx="35">
                  <c:v>0.4</c:v>
                </c:pt>
                <c:pt idx="36">
                  <c:v>0.4</c:v>
                </c:pt>
                <c:pt idx="37">
                  <c:v>0.2</c:v>
                </c:pt>
                <c:pt idx="38">
                  <c:v>8.0000000000000043E-2</c:v>
                </c:pt>
                <c:pt idx="39">
                  <c:v>0.1</c:v>
                </c:pt>
                <c:pt idx="40">
                  <c:v>0.30000000000000016</c:v>
                </c:pt>
                <c:pt idx="41">
                  <c:v>0.30000000000000016</c:v>
                </c:pt>
                <c:pt idx="42">
                  <c:v>0.8</c:v>
                </c:pt>
                <c:pt idx="43">
                  <c:v>0.30000000000000016</c:v>
                </c:pt>
                <c:pt idx="44">
                  <c:v>0.8</c:v>
                </c:pt>
                <c:pt idx="45">
                  <c:v>0.2</c:v>
                </c:pt>
                <c:pt idx="46">
                  <c:v>0.2</c:v>
                </c:pt>
                <c:pt idx="47">
                  <c:v>0.05</c:v>
                </c:pt>
                <c:pt idx="48">
                  <c:v>0.4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</c:v>
                </c:pt>
                <c:pt idx="53">
                  <c:v>0.2</c:v>
                </c:pt>
                <c:pt idx="54">
                  <c:v>0.1</c:v>
                </c:pt>
                <c:pt idx="55">
                  <c:v>0.30000000000000016</c:v>
                </c:pt>
                <c:pt idx="56">
                  <c:v>0.30000000000000016</c:v>
                </c:pt>
                <c:pt idx="57">
                  <c:v>0.60000000000000031</c:v>
                </c:pt>
                <c:pt idx="58">
                  <c:v>0.1</c:v>
                </c:pt>
                <c:pt idx="59">
                  <c:v>0.1</c:v>
                </c:pt>
                <c:pt idx="60">
                  <c:v>0.4</c:v>
                </c:pt>
                <c:pt idx="61">
                  <c:v>0.1</c:v>
                </c:pt>
                <c:pt idx="62">
                  <c:v>0.30000000000000016</c:v>
                </c:pt>
                <c:pt idx="63">
                  <c:v>0.4</c:v>
                </c:pt>
                <c:pt idx="64">
                  <c:v>0.1</c:v>
                </c:pt>
                <c:pt idx="65">
                  <c:v>0.2</c:v>
                </c:pt>
                <c:pt idx="66">
                  <c:v>0.2</c:v>
                </c:pt>
                <c:pt idx="67">
                  <c:v>0.2</c:v>
                </c:pt>
                <c:pt idx="68">
                  <c:v>0.4</c:v>
                </c:pt>
              </c:numCache>
            </c:numRef>
          </c:val>
        </c:ser>
        <c:marker val="1"/>
        <c:axId val="110870912"/>
        <c:axId val="110872832"/>
      </c:lineChart>
      <c:dateAx>
        <c:axId val="110870912"/>
        <c:scaling>
          <c:orientation val="minMax"/>
          <c:max val="42004"/>
          <c:min val="37622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872832"/>
        <c:crosses val="autoZero"/>
        <c:auto val="1"/>
        <c:lblOffset val="100"/>
        <c:baseTimeUnit val="days"/>
      </c:dateAx>
      <c:valAx>
        <c:axId val="1108728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870912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119369184517784"/>
          <c:w val="0.70200857312150533"/>
          <c:h val="0.75025154192922761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Plan1!$B$2:$B$63</c:f>
              <c:numCache>
                <c:formatCode>General</c:formatCode>
                <c:ptCount val="62"/>
                <c:pt idx="0">
                  <c:v>1.5873015873015879E-2</c:v>
                </c:pt>
                <c:pt idx="1">
                  <c:v>3.1746031746031744E-2</c:v>
                </c:pt>
                <c:pt idx="2">
                  <c:v>4.7619047619047623E-2</c:v>
                </c:pt>
                <c:pt idx="3">
                  <c:v>6.3492063492063502E-2</c:v>
                </c:pt>
                <c:pt idx="4">
                  <c:v>7.9365079365079361E-2</c:v>
                </c:pt>
                <c:pt idx="5">
                  <c:v>9.5238095238095247E-2</c:v>
                </c:pt>
                <c:pt idx="6">
                  <c:v>0.1111111111111111</c:v>
                </c:pt>
                <c:pt idx="7">
                  <c:v>0.12698412698412698</c:v>
                </c:pt>
                <c:pt idx="8">
                  <c:v>0.14285714285714296</c:v>
                </c:pt>
                <c:pt idx="9">
                  <c:v>0.1587301587301588</c:v>
                </c:pt>
                <c:pt idx="10">
                  <c:v>0.17460317460317457</c:v>
                </c:pt>
                <c:pt idx="11">
                  <c:v>0.19047619047619063</c:v>
                </c:pt>
                <c:pt idx="12">
                  <c:v>0.20634920634920645</c:v>
                </c:pt>
                <c:pt idx="13">
                  <c:v>0.22222222222222221</c:v>
                </c:pt>
                <c:pt idx="14">
                  <c:v>0.23809523809523825</c:v>
                </c:pt>
                <c:pt idx="15">
                  <c:v>0.25396825396825412</c:v>
                </c:pt>
                <c:pt idx="16">
                  <c:v>0.26984126984126988</c:v>
                </c:pt>
                <c:pt idx="17">
                  <c:v>0.28571428571428592</c:v>
                </c:pt>
                <c:pt idx="18">
                  <c:v>0.30158730158730185</c:v>
                </c:pt>
                <c:pt idx="19">
                  <c:v>0.31746031746031761</c:v>
                </c:pt>
                <c:pt idx="20">
                  <c:v>0.33333333333333331</c:v>
                </c:pt>
                <c:pt idx="21">
                  <c:v>0.3492063492063493</c:v>
                </c:pt>
                <c:pt idx="22">
                  <c:v>0.36507936507936539</c:v>
                </c:pt>
                <c:pt idx="23">
                  <c:v>0.38095238095238126</c:v>
                </c:pt>
                <c:pt idx="24">
                  <c:v>0.39682539682539697</c:v>
                </c:pt>
                <c:pt idx="25">
                  <c:v>0.41269841269841268</c:v>
                </c:pt>
                <c:pt idx="26">
                  <c:v>0.42857142857142855</c:v>
                </c:pt>
                <c:pt idx="27">
                  <c:v>0.44444444444444442</c:v>
                </c:pt>
                <c:pt idx="28">
                  <c:v>0.46031746031746068</c:v>
                </c:pt>
                <c:pt idx="29">
                  <c:v>0.47619047619047633</c:v>
                </c:pt>
                <c:pt idx="30">
                  <c:v>0.4920634920634922</c:v>
                </c:pt>
                <c:pt idx="31">
                  <c:v>0.50793650793650758</c:v>
                </c:pt>
                <c:pt idx="32">
                  <c:v>0.52380952380952384</c:v>
                </c:pt>
                <c:pt idx="33">
                  <c:v>0.53968253968253954</c:v>
                </c:pt>
                <c:pt idx="34">
                  <c:v>0.55555555555555569</c:v>
                </c:pt>
                <c:pt idx="35">
                  <c:v>0.57142857142857184</c:v>
                </c:pt>
                <c:pt idx="36">
                  <c:v>0.58730158730158732</c:v>
                </c:pt>
                <c:pt idx="37">
                  <c:v>0.60317460317460359</c:v>
                </c:pt>
                <c:pt idx="38">
                  <c:v>0.6190476190476194</c:v>
                </c:pt>
                <c:pt idx="39">
                  <c:v>0.63492063492063522</c:v>
                </c:pt>
                <c:pt idx="40">
                  <c:v>0.65079365079365115</c:v>
                </c:pt>
                <c:pt idx="41">
                  <c:v>0.66666666666666663</c:v>
                </c:pt>
                <c:pt idx="42">
                  <c:v>0.682539682539683</c:v>
                </c:pt>
                <c:pt idx="43">
                  <c:v>0.69841269841269837</c:v>
                </c:pt>
                <c:pt idx="44">
                  <c:v>0.71428571428571463</c:v>
                </c:pt>
                <c:pt idx="45">
                  <c:v>0.73015873015873045</c:v>
                </c:pt>
                <c:pt idx="46">
                  <c:v>0.74603174603174605</c:v>
                </c:pt>
                <c:pt idx="47">
                  <c:v>0.76190476190476186</c:v>
                </c:pt>
                <c:pt idx="48">
                  <c:v>0.77777777777777812</c:v>
                </c:pt>
                <c:pt idx="49">
                  <c:v>0.79365079365079394</c:v>
                </c:pt>
                <c:pt idx="50">
                  <c:v>0.80952380952380965</c:v>
                </c:pt>
                <c:pt idx="51">
                  <c:v>0.82539682539682535</c:v>
                </c:pt>
                <c:pt idx="52">
                  <c:v>0.84126984126984161</c:v>
                </c:pt>
                <c:pt idx="53">
                  <c:v>0.85714285714285743</c:v>
                </c:pt>
                <c:pt idx="54">
                  <c:v>0.8730158730158738</c:v>
                </c:pt>
                <c:pt idx="55">
                  <c:v>0.88888888888888884</c:v>
                </c:pt>
                <c:pt idx="56">
                  <c:v>0.90476190476190443</c:v>
                </c:pt>
                <c:pt idx="57">
                  <c:v>0.92063492063492069</c:v>
                </c:pt>
                <c:pt idx="58">
                  <c:v>0.93650793650793651</c:v>
                </c:pt>
                <c:pt idx="59">
                  <c:v>0.95238095238095233</c:v>
                </c:pt>
                <c:pt idx="60">
                  <c:v>0.96825396825396826</c:v>
                </c:pt>
                <c:pt idx="61">
                  <c:v>0.98412698412698363</c:v>
                </c:pt>
              </c:numCache>
            </c:numRef>
          </c:xVal>
          <c:yVal>
            <c:numRef>
              <c:f>Plan1!$C$2:$C$63</c:f>
              <c:numCache>
                <c:formatCode>General</c:formatCode>
                <c:ptCount val="62"/>
                <c:pt idx="0">
                  <c:v>0.70000000000000029</c:v>
                </c:pt>
                <c:pt idx="1">
                  <c:v>0.70000000000000029</c:v>
                </c:pt>
                <c:pt idx="2">
                  <c:v>0.9</c:v>
                </c:pt>
                <c:pt idx="3">
                  <c:v>1</c:v>
                </c:pt>
                <c:pt idx="4">
                  <c:v>1</c:v>
                </c:pt>
                <c:pt idx="5">
                  <c:v>1.8</c:v>
                </c:pt>
                <c:pt idx="6">
                  <c:v>1.83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5.56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6.38</c:v>
                </c:pt>
                <c:pt idx="45">
                  <c:v>7</c:v>
                </c:pt>
                <c:pt idx="46">
                  <c:v>7</c:v>
                </c:pt>
                <c:pt idx="47">
                  <c:v>7</c:v>
                </c:pt>
                <c:pt idx="48">
                  <c:v>7</c:v>
                </c:pt>
                <c:pt idx="49">
                  <c:v>7</c:v>
                </c:pt>
                <c:pt idx="50">
                  <c:v>7</c:v>
                </c:pt>
                <c:pt idx="51">
                  <c:v>8</c:v>
                </c:pt>
                <c:pt idx="52">
                  <c:v>8</c:v>
                </c:pt>
                <c:pt idx="53">
                  <c:v>8</c:v>
                </c:pt>
                <c:pt idx="54">
                  <c:v>8</c:v>
                </c:pt>
                <c:pt idx="55">
                  <c:v>9</c:v>
                </c:pt>
                <c:pt idx="56">
                  <c:v>9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14</c:v>
                </c:pt>
                <c:pt idx="61">
                  <c:v>17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19000">
                    <a:srgbClr val="00B0F0"/>
                  </a:gs>
                  <a:gs pos="49000">
                    <a:srgbClr val="5B9BD5">
                      <a:lumMod val="40000"/>
                      <a:lumOff val="60000"/>
                    </a:srgbClr>
                  </a:gs>
                  <a:gs pos="69000">
                    <a:srgbClr val="70AD47">
                      <a:lumMod val="40000"/>
                      <a:lumOff val="60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Plan1!$B$2:$B$63</c:f>
              <c:numCache>
                <c:formatCode>General</c:formatCode>
                <c:ptCount val="62"/>
                <c:pt idx="0">
                  <c:v>1.5873015873015879E-2</c:v>
                </c:pt>
                <c:pt idx="1">
                  <c:v>3.1746031746031744E-2</c:v>
                </c:pt>
                <c:pt idx="2">
                  <c:v>4.7619047619047623E-2</c:v>
                </c:pt>
                <c:pt idx="3">
                  <c:v>6.3492063492063502E-2</c:v>
                </c:pt>
                <c:pt idx="4">
                  <c:v>7.9365079365079361E-2</c:v>
                </c:pt>
                <c:pt idx="5">
                  <c:v>9.5238095238095247E-2</c:v>
                </c:pt>
                <c:pt idx="6">
                  <c:v>0.1111111111111111</c:v>
                </c:pt>
                <c:pt idx="7">
                  <c:v>0.12698412698412698</c:v>
                </c:pt>
                <c:pt idx="8">
                  <c:v>0.14285714285714296</c:v>
                </c:pt>
                <c:pt idx="9">
                  <c:v>0.1587301587301588</c:v>
                </c:pt>
                <c:pt idx="10">
                  <c:v>0.17460317460317457</c:v>
                </c:pt>
                <c:pt idx="11">
                  <c:v>0.19047619047619063</c:v>
                </c:pt>
                <c:pt idx="12">
                  <c:v>0.20634920634920645</c:v>
                </c:pt>
                <c:pt idx="13">
                  <c:v>0.22222222222222221</c:v>
                </c:pt>
                <c:pt idx="14">
                  <c:v>0.23809523809523825</c:v>
                </c:pt>
                <c:pt idx="15">
                  <c:v>0.25396825396825412</c:v>
                </c:pt>
                <c:pt idx="16">
                  <c:v>0.26984126984126988</c:v>
                </c:pt>
                <c:pt idx="17">
                  <c:v>0.28571428571428592</c:v>
                </c:pt>
                <c:pt idx="18">
                  <c:v>0.30158730158730185</c:v>
                </c:pt>
                <c:pt idx="19">
                  <c:v>0.31746031746031761</c:v>
                </c:pt>
                <c:pt idx="20">
                  <c:v>0.33333333333333331</c:v>
                </c:pt>
                <c:pt idx="21">
                  <c:v>0.3492063492063493</c:v>
                </c:pt>
                <c:pt idx="22">
                  <c:v>0.36507936507936539</c:v>
                </c:pt>
                <c:pt idx="23">
                  <c:v>0.38095238095238126</c:v>
                </c:pt>
                <c:pt idx="24">
                  <c:v>0.39682539682539697</c:v>
                </c:pt>
                <c:pt idx="25">
                  <c:v>0.41269841269841268</c:v>
                </c:pt>
                <c:pt idx="26">
                  <c:v>0.42857142857142855</c:v>
                </c:pt>
                <c:pt idx="27">
                  <c:v>0.44444444444444442</c:v>
                </c:pt>
                <c:pt idx="28">
                  <c:v>0.46031746031746068</c:v>
                </c:pt>
                <c:pt idx="29">
                  <c:v>0.47619047619047633</c:v>
                </c:pt>
                <c:pt idx="30">
                  <c:v>0.4920634920634922</c:v>
                </c:pt>
                <c:pt idx="31">
                  <c:v>0.50793650793650758</c:v>
                </c:pt>
                <c:pt idx="32">
                  <c:v>0.52380952380952384</c:v>
                </c:pt>
                <c:pt idx="33">
                  <c:v>0.53968253968253954</c:v>
                </c:pt>
                <c:pt idx="34">
                  <c:v>0.55555555555555569</c:v>
                </c:pt>
                <c:pt idx="35">
                  <c:v>0.57142857142857184</c:v>
                </c:pt>
                <c:pt idx="36">
                  <c:v>0.58730158730158732</c:v>
                </c:pt>
                <c:pt idx="37">
                  <c:v>0.60317460317460359</c:v>
                </c:pt>
                <c:pt idx="38">
                  <c:v>0.6190476190476194</c:v>
                </c:pt>
                <c:pt idx="39">
                  <c:v>0.63492063492063522</c:v>
                </c:pt>
                <c:pt idx="40">
                  <c:v>0.65079365079365115</c:v>
                </c:pt>
                <c:pt idx="41">
                  <c:v>0.66666666666666663</c:v>
                </c:pt>
                <c:pt idx="42">
                  <c:v>0.682539682539683</c:v>
                </c:pt>
                <c:pt idx="43">
                  <c:v>0.69841269841269837</c:v>
                </c:pt>
                <c:pt idx="44">
                  <c:v>0.71428571428571463</c:v>
                </c:pt>
                <c:pt idx="45">
                  <c:v>0.73015873015873045</c:v>
                </c:pt>
                <c:pt idx="46">
                  <c:v>0.74603174603174605</c:v>
                </c:pt>
                <c:pt idx="47">
                  <c:v>0.76190476190476186</c:v>
                </c:pt>
                <c:pt idx="48">
                  <c:v>0.77777777777777812</c:v>
                </c:pt>
                <c:pt idx="49">
                  <c:v>0.79365079365079394</c:v>
                </c:pt>
                <c:pt idx="50">
                  <c:v>0.80952380952380965</c:v>
                </c:pt>
                <c:pt idx="51">
                  <c:v>0.82539682539682535</c:v>
                </c:pt>
                <c:pt idx="52">
                  <c:v>0.84126984126984161</c:v>
                </c:pt>
                <c:pt idx="53">
                  <c:v>0.85714285714285743</c:v>
                </c:pt>
                <c:pt idx="54">
                  <c:v>0.8730158730158738</c:v>
                </c:pt>
                <c:pt idx="55">
                  <c:v>0.88888888888888884</c:v>
                </c:pt>
                <c:pt idx="56">
                  <c:v>0.90476190476190443</c:v>
                </c:pt>
                <c:pt idx="57">
                  <c:v>0.92063492063492069</c:v>
                </c:pt>
                <c:pt idx="58">
                  <c:v>0.93650793650793651</c:v>
                </c:pt>
                <c:pt idx="59">
                  <c:v>0.95238095238095233</c:v>
                </c:pt>
                <c:pt idx="60">
                  <c:v>0.96825396825396826</c:v>
                </c:pt>
                <c:pt idx="61">
                  <c:v>0.98412698412698363</c:v>
                </c:pt>
              </c:numCache>
            </c:numRef>
          </c:xVal>
          <c:yVal>
            <c:numRef>
              <c:f>Plan1!$L$2:$L$63</c:f>
              <c:numCache>
                <c:formatCode>General</c:formatCode>
                <c:ptCount val="62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  <c:pt idx="43">
                  <c:v>3.7</c:v>
                </c:pt>
                <c:pt idx="44">
                  <c:v>3.7</c:v>
                </c:pt>
                <c:pt idx="45">
                  <c:v>3.7</c:v>
                </c:pt>
                <c:pt idx="46">
                  <c:v>3.7</c:v>
                </c:pt>
                <c:pt idx="47">
                  <c:v>3.7</c:v>
                </c:pt>
                <c:pt idx="48">
                  <c:v>3.7</c:v>
                </c:pt>
                <c:pt idx="49">
                  <c:v>3.7</c:v>
                </c:pt>
                <c:pt idx="50">
                  <c:v>3.7</c:v>
                </c:pt>
                <c:pt idx="51">
                  <c:v>3.7</c:v>
                </c:pt>
                <c:pt idx="52">
                  <c:v>3.7</c:v>
                </c:pt>
                <c:pt idx="53">
                  <c:v>3.7</c:v>
                </c:pt>
                <c:pt idx="54">
                  <c:v>3.7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Plan1!$B$2:$B$63</c:f>
              <c:numCache>
                <c:formatCode>General</c:formatCode>
                <c:ptCount val="62"/>
                <c:pt idx="0">
                  <c:v>1.5873015873015879E-2</c:v>
                </c:pt>
                <c:pt idx="1">
                  <c:v>3.1746031746031744E-2</c:v>
                </c:pt>
                <c:pt idx="2">
                  <c:v>4.7619047619047623E-2</c:v>
                </c:pt>
                <c:pt idx="3">
                  <c:v>6.3492063492063502E-2</c:v>
                </c:pt>
                <c:pt idx="4">
                  <c:v>7.9365079365079361E-2</c:v>
                </c:pt>
                <c:pt idx="5">
                  <c:v>9.5238095238095247E-2</c:v>
                </c:pt>
                <c:pt idx="6">
                  <c:v>0.1111111111111111</c:v>
                </c:pt>
                <c:pt idx="7">
                  <c:v>0.12698412698412698</c:v>
                </c:pt>
                <c:pt idx="8">
                  <c:v>0.14285714285714296</c:v>
                </c:pt>
                <c:pt idx="9">
                  <c:v>0.1587301587301588</c:v>
                </c:pt>
                <c:pt idx="10">
                  <c:v>0.17460317460317457</c:v>
                </c:pt>
                <c:pt idx="11">
                  <c:v>0.19047619047619063</c:v>
                </c:pt>
                <c:pt idx="12">
                  <c:v>0.20634920634920645</c:v>
                </c:pt>
                <c:pt idx="13">
                  <c:v>0.22222222222222221</c:v>
                </c:pt>
                <c:pt idx="14">
                  <c:v>0.23809523809523825</c:v>
                </c:pt>
                <c:pt idx="15">
                  <c:v>0.25396825396825412</c:v>
                </c:pt>
                <c:pt idx="16">
                  <c:v>0.26984126984126988</c:v>
                </c:pt>
                <c:pt idx="17">
                  <c:v>0.28571428571428592</c:v>
                </c:pt>
                <c:pt idx="18">
                  <c:v>0.30158730158730185</c:v>
                </c:pt>
                <c:pt idx="19">
                  <c:v>0.31746031746031761</c:v>
                </c:pt>
                <c:pt idx="20">
                  <c:v>0.33333333333333331</c:v>
                </c:pt>
                <c:pt idx="21">
                  <c:v>0.3492063492063493</c:v>
                </c:pt>
                <c:pt idx="22">
                  <c:v>0.36507936507936539</c:v>
                </c:pt>
                <c:pt idx="23">
                  <c:v>0.38095238095238126</c:v>
                </c:pt>
                <c:pt idx="24">
                  <c:v>0.39682539682539697</c:v>
                </c:pt>
                <c:pt idx="25">
                  <c:v>0.41269841269841268</c:v>
                </c:pt>
                <c:pt idx="26">
                  <c:v>0.42857142857142855</c:v>
                </c:pt>
                <c:pt idx="27">
                  <c:v>0.44444444444444442</c:v>
                </c:pt>
                <c:pt idx="28">
                  <c:v>0.46031746031746068</c:v>
                </c:pt>
                <c:pt idx="29">
                  <c:v>0.47619047619047633</c:v>
                </c:pt>
                <c:pt idx="30">
                  <c:v>0.4920634920634922</c:v>
                </c:pt>
                <c:pt idx="31">
                  <c:v>0.50793650793650758</c:v>
                </c:pt>
                <c:pt idx="32">
                  <c:v>0.52380952380952384</c:v>
                </c:pt>
                <c:pt idx="33">
                  <c:v>0.53968253968253954</c:v>
                </c:pt>
                <c:pt idx="34">
                  <c:v>0.55555555555555569</c:v>
                </c:pt>
                <c:pt idx="35">
                  <c:v>0.57142857142857184</c:v>
                </c:pt>
                <c:pt idx="36">
                  <c:v>0.58730158730158732</c:v>
                </c:pt>
                <c:pt idx="37">
                  <c:v>0.60317460317460359</c:v>
                </c:pt>
                <c:pt idx="38">
                  <c:v>0.6190476190476194</c:v>
                </c:pt>
                <c:pt idx="39">
                  <c:v>0.63492063492063522</c:v>
                </c:pt>
                <c:pt idx="40">
                  <c:v>0.65079365079365115</c:v>
                </c:pt>
                <c:pt idx="41">
                  <c:v>0.66666666666666663</c:v>
                </c:pt>
                <c:pt idx="42">
                  <c:v>0.682539682539683</c:v>
                </c:pt>
                <c:pt idx="43">
                  <c:v>0.69841269841269837</c:v>
                </c:pt>
                <c:pt idx="44">
                  <c:v>0.71428571428571463</c:v>
                </c:pt>
                <c:pt idx="45">
                  <c:v>0.73015873015873045</c:v>
                </c:pt>
                <c:pt idx="46">
                  <c:v>0.74603174603174605</c:v>
                </c:pt>
                <c:pt idx="47">
                  <c:v>0.76190476190476186</c:v>
                </c:pt>
                <c:pt idx="48">
                  <c:v>0.77777777777777812</c:v>
                </c:pt>
                <c:pt idx="49">
                  <c:v>0.79365079365079394</c:v>
                </c:pt>
                <c:pt idx="50">
                  <c:v>0.80952380952380965</c:v>
                </c:pt>
                <c:pt idx="51">
                  <c:v>0.82539682539682535</c:v>
                </c:pt>
                <c:pt idx="52">
                  <c:v>0.84126984126984161</c:v>
                </c:pt>
                <c:pt idx="53">
                  <c:v>0.85714285714285743</c:v>
                </c:pt>
                <c:pt idx="54">
                  <c:v>0.8730158730158738</c:v>
                </c:pt>
                <c:pt idx="55">
                  <c:v>0.88888888888888884</c:v>
                </c:pt>
                <c:pt idx="56">
                  <c:v>0.90476190476190443</c:v>
                </c:pt>
                <c:pt idx="57">
                  <c:v>0.92063492063492069</c:v>
                </c:pt>
                <c:pt idx="58">
                  <c:v>0.93650793650793651</c:v>
                </c:pt>
                <c:pt idx="59">
                  <c:v>0.95238095238095233</c:v>
                </c:pt>
                <c:pt idx="60">
                  <c:v>0.96825396825396826</c:v>
                </c:pt>
                <c:pt idx="61">
                  <c:v>0.98412698412698363</c:v>
                </c:pt>
              </c:numCache>
            </c:numRef>
          </c:xVal>
          <c:yVal>
            <c:numRef>
              <c:f>Plan1!$M$2:$M$63</c:f>
              <c:numCache>
                <c:formatCode>General</c:formatCode>
                <c:ptCount val="62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  <c:pt idx="43">
                  <c:v>13.3</c:v>
                </c:pt>
                <c:pt idx="44">
                  <c:v>13.3</c:v>
                </c:pt>
                <c:pt idx="45">
                  <c:v>13.3</c:v>
                </c:pt>
                <c:pt idx="46">
                  <c:v>13.3</c:v>
                </c:pt>
                <c:pt idx="47">
                  <c:v>13.3</c:v>
                </c:pt>
                <c:pt idx="48">
                  <c:v>13.3</c:v>
                </c:pt>
                <c:pt idx="49">
                  <c:v>13.3</c:v>
                </c:pt>
                <c:pt idx="50">
                  <c:v>13.3</c:v>
                </c:pt>
                <c:pt idx="51">
                  <c:v>13.3</c:v>
                </c:pt>
                <c:pt idx="52">
                  <c:v>13.3</c:v>
                </c:pt>
                <c:pt idx="53">
                  <c:v>13.3</c:v>
                </c:pt>
                <c:pt idx="54">
                  <c:v>13.3</c:v>
                </c:pt>
                <c:pt idx="55">
                  <c:v>13.3</c:v>
                </c:pt>
                <c:pt idx="56">
                  <c:v>13.3</c:v>
                </c:pt>
                <c:pt idx="57">
                  <c:v>13.3</c:v>
                </c:pt>
                <c:pt idx="58">
                  <c:v>13.3</c:v>
                </c:pt>
                <c:pt idx="59">
                  <c:v>13.3</c:v>
                </c:pt>
                <c:pt idx="60">
                  <c:v>13.3</c:v>
                </c:pt>
                <c:pt idx="61">
                  <c:v>13.3</c:v>
                </c:pt>
              </c:numCache>
            </c:numRef>
          </c:yVal>
        </c:ser>
        <c:axId val="120719616"/>
        <c:axId val="120729984"/>
      </c:scatterChart>
      <c:valAx>
        <c:axId val="1207196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29984"/>
        <c:crosses val="autoZero"/>
        <c:crossBetween val="midCat"/>
      </c:valAx>
      <c:valAx>
        <c:axId val="120729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196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62036625560152"/>
          <c:y val="0.46966256489588354"/>
          <c:w val="0.16774270451431331"/>
          <c:h val="0.21190179515685426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Temporal'!$A$2:$A$120</c:f>
              <c:numCache>
                <c:formatCode>m/d/yyyy</c:formatCode>
                <c:ptCount val="119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39216</c:v>
                </c:pt>
                <c:pt idx="17">
                  <c:v>39288</c:v>
                </c:pt>
                <c:pt idx="18">
                  <c:v>39349</c:v>
                </c:pt>
                <c:pt idx="19">
                  <c:v>39398</c:v>
                </c:pt>
                <c:pt idx="20">
                  <c:v>39454</c:v>
                </c:pt>
                <c:pt idx="21">
                  <c:v>39511</c:v>
                </c:pt>
                <c:pt idx="22">
                  <c:v>39580</c:v>
                </c:pt>
                <c:pt idx="23">
                  <c:v>39651</c:v>
                </c:pt>
                <c:pt idx="24">
                  <c:v>39713</c:v>
                </c:pt>
                <c:pt idx="25">
                  <c:v>39762</c:v>
                </c:pt>
                <c:pt idx="26">
                  <c:v>39840</c:v>
                </c:pt>
                <c:pt idx="27">
                  <c:v>39888</c:v>
                </c:pt>
                <c:pt idx="28">
                  <c:v>39945</c:v>
                </c:pt>
                <c:pt idx="29">
                  <c:v>40015</c:v>
                </c:pt>
                <c:pt idx="30">
                  <c:v>40072</c:v>
                </c:pt>
                <c:pt idx="31">
                  <c:v>40140</c:v>
                </c:pt>
                <c:pt idx="32">
                  <c:v>40204</c:v>
                </c:pt>
                <c:pt idx="33">
                  <c:v>40252</c:v>
                </c:pt>
                <c:pt idx="34">
                  <c:v>40309</c:v>
                </c:pt>
                <c:pt idx="35">
                  <c:v>40385</c:v>
                </c:pt>
                <c:pt idx="36">
                  <c:v>40429</c:v>
                </c:pt>
                <c:pt idx="37">
                  <c:v>40504</c:v>
                </c:pt>
                <c:pt idx="38">
                  <c:v>40569</c:v>
                </c:pt>
                <c:pt idx="39">
                  <c:v>40623</c:v>
                </c:pt>
                <c:pt idx="40">
                  <c:v>40672</c:v>
                </c:pt>
                <c:pt idx="41">
                  <c:v>40737</c:v>
                </c:pt>
                <c:pt idx="42">
                  <c:v>40791</c:v>
                </c:pt>
                <c:pt idx="43">
                  <c:v>40868</c:v>
                </c:pt>
                <c:pt idx="44">
                  <c:v>40912</c:v>
                </c:pt>
                <c:pt idx="45">
                  <c:v>40989</c:v>
                </c:pt>
                <c:pt idx="46">
                  <c:v>41038</c:v>
                </c:pt>
                <c:pt idx="47">
                  <c:v>41106</c:v>
                </c:pt>
                <c:pt idx="48">
                  <c:v>41176</c:v>
                </c:pt>
                <c:pt idx="49">
                  <c:v>41239</c:v>
                </c:pt>
                <c:pt idx="50">
                  <c:v>41297</c:v>
                </c:pt>
                <c:pt idx="51">
                  <c:v>41351</c:v>
                </c:pt>
                <c:pt idx="52">
                  <c:v>41414</c:v>
                </c:pt>
                <c:pt idx="53">
                  <c:v>41486</c:v>
                </c:pt>
                <c:pt idx="54">
                  <c:v>41521</c:v>
                </c:pt>
                <c:pt idx="55">
                  <c:v>41589</c:v>
                </c:pt>
                <c:pt idx="56">
                  <c:v>41666</c:v>
                </c:pt>
                <c:pt idx="57">
                  <c:v>41723</c:v>
                </c:pt>
                <c:pt idx="58">
                  <c:v>41771</c:v>
                </c:pt>
                <c:pt idx="59">
                  <c:v>41821</c:v>
                </c:pt>
                <c:pt idx="60">
                  <c:v>41898</c:v>
                </c:pt>
                <c:pt idx="61">
                  <c:v>41961</c:v>
                </c:pt>
              </c:numCache>
            </c:numRef>
          </c:cat>
          <c:val>
            <c:numRef>
              <c:f>'Evolução Temporal'!$B$2:$B$120</c:f>
              <c:numCache>
                <c:formatCode>General</c:formatCode>
                <c:ptCount val="119"/>
                <c:pt idx="0">
                  <c:v>1.8</c:v>
                </c:pt>
                <c:pt idx="1">
                  <c:v>5.56</c:v>
                </c:pt>
                <c:pt idx="2">
                  <c:v>6</c:v>
                </c:pt>
                <c:pt idx="3">
                  <c:v>2</c:v>
                </c:pt>
                <c:pt idx="4">
                  <c:v>4</c:v>
                </c:pt>
                <c:pt idx="5">
                  <c:v>3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1.83</c:v>
                </c:pt>
                <c:pt idx="11">
                  <c:v>6.38</c:v>
                </c:pt>
                <c:pt idx="12">
                  <c:v>2</c:v>
                </c:pt>
                <c:pt idx="13">
                  <c:v>7</c:v>
                </c:pt>
                <c:pt idx="14">
                  <c:v>1</c:v>
                </c:pt>
                <c:pt idx="15">
                  <c:v>0.9</c:v>
                </c:pt>
                <c:pt idx="16">
                  <c:v>6</c:v>
                </c:pt>
                <c:pt idx="17">
                  <c:v>2</c:v>
                </c:pt>
                <c:pt idx="18">
                  <c:v>3</c:v>
                </c:pt>
                <c:pt idx="19">
                  <c:v>4</c:v>
                </c:pt>
                <c:pt idx="20">
                  <c:v>2</c:v>
                </c:pt>
                <c:pt idx="21">
                  <c:v>4</c:v>
                </c:pt>
                <c:pt idx="22">
                  <c:v>7</c:v>
                </c:pt>
                <c:pt idx="23">
                  <c:v>5</c:v>
                </c:pt>
                <c:pt idx="24">
                  <c:v>4</c:v>
                </c:pt>
                <c:pt idx="25">
                  <c:v>6</c:v>
                </c:pt>
                <c:pt idx="26">
                  <c:v>0.70000000000000029</c:v>
                </c:pt>
                <c:pt idx="27">
                  <c:v>2</c:v>
                </c:pt>
                <c:pt idx="28">
                  <c:v>5</c:v>
                </c:pt>
                <c:pt idx="29">
                  <c:v>10</c:v>
                </c:pt>
                <c:pt idx="30">
                  <c:v>6</c:v>
                </c:pt>
                <c:pt idx="31">
                  <c:v>3</c:v>
                </c:pt>
                <c:pt idx="32">
                  <c:v>2</c:v>
                </c:pt>
                <c:pt idx="33">
                  <c:v>2</c:v>
                </c:pt>
                <c:pt idx="34">
                  <c:v>4</c:v>
                </c:pt>
                <c:pt idx="35">
                  <c:v>17</c:v>
                </c:pt>
                <c:pt idx="36">
                  <c:v>8</c:v>
                </c:pt>
                <c:pt idx="37">
                  <c:v>8</c:v>
                </c:pt>
                <c:pt idx="38">
                  <c:v>3</c:v>
                </c:pt>
                <c:pt idx="39">
                  <c:v>3</c:v>
                </c:pt>
                <c:pt idx="40">
                  <c:v>0.70000000000000029</c:v>
                </c:pt>
                <c:pt idx="41">
                  <c:v>6</c:v>
                </c:pt>
                <c:pt idx="42">
                  <c:v>7</c:v>
                </c:pt>
                <c:pt idx="43">
                  <c:v>6</c:v>
                </c:pt>
                <c:pt idx="44">
                  <c:v>3</c:v>
                </c:pt>
                <c:pt idx="45">
                  <c:v>4</c:v>
                </c:pt>
                <c:pt idx="46">
                  <c:v>4</c:v>
                </c:pt>
                <c:pt idx="47">
                  <c:v>6</c:v>
                </c:pt>
                <c:pt idx="48">
                  <c:v>9</c:v>
                </c:pt>
                <c:pt idx="49">
                  <c:v>10</c:v>
                </c:pt>
                <c:pt idx="50">
                  <c:v>5</c:v>
                </c:pt>
                <c:pt idx="51">
                  <c:v>6</c:v>
                </c:pt>
                <c:pt idx="52">
                  <c:v>8</c:v>
                </c:pt>
                <c:pt idx="53">
                  <c:v>5</c:v>
                </c:pt>
                <c:pt idx="54">
                  <c:v>5</c:v>
                </c:pt>
                <c:pt idx="55">
                  <c:v>7</c:v>
                </c:pt>
                <c:pt idx="56">
                  <c:v>8</c:v>
                </c:pt>
                <c:pt idx="57">
                  <c:v>7</c:v>
                </c:pt>
                <c:pt idx="58">
                  <c:v>7</c:v>
                </c:pt>
                <c:pt idx="59">
                  <c:v>9</c:v>
                </c:pt>
                <c:pt idx="60">
                  <c:v>10</c:v>
                </c:pt>
                <c:pt idx="61">
                  <c:v>14</c:v>
                </c:pt>
              </c:numCache>
            </c:numRef>
          </c:val>
        </c:ser>
        <c:marker val="1"/>
        <c:axId val="120770560"/>
        <c:axId val="120772480"/>
      </c:lineChart>
      <c:dateAx>
        <c:axId val="120770560"/>
        <c:scaling>
          <c:orientation val="minMax"/>
          <c:max val="4200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72480"/>
        <c:crosses val="autoZero"/>
        <c:auto val="1"/>
        <c:lblOffset val="100"/>
        <c:baseTimeUnit val="days"/>
      </c:dateAx>
      <c:valAx>
        <c:axId val="120772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770560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
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10316340078788"/>
          <c:y val="0.10137019051258436"/>
          <c:w val="0.66529014991048363"/>
          <c:h val="0.81803992538915893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Permanência'!$B$2:$B$25</c:f>
              <c:numCache>
                <c:formatCode>General</c:formatCode>
                <c:ptCount val="24"/>
                <c:pt idx="0">
                  <c:v>4.0000000000000022E-2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0.16</c:v>
                </c:pt>
                <c:pt idx="4">
                  <c:v>0.2</c:v>
                </c:pt>
                <c:pt idx="5">
                  <c:v>0.24000000000000007</c:v>
                </c:pt>
                <c:pt idx="6">
                  <c:v>0.28000000000000008</c:v>
                </c:pt>
                <c:pt idx="7">
                  <c:v>0.32000000000000017</c:v>
                </c:pt>
                <c:pt idx="8">
                  <c:v>0.36000000000000015</c:v>
                </c:pt>
                <c:pt idx="9">
                  <c:v>0.4</c:v>
                </c:pt>
                <c:pt idx="10">
                  <c:v>0.44</c:v>
                </c:pt>
                <c:pt idx="11">
                  <c:v>0.48000000000000015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0.60000000000000031</c:v>
                </c:pt>
                <c:pt idx="15">
                  <c:v>0.64000000000000035</c:v>
                </c:pt>
                <c:pt idx="16">
                  <c:v>0.68</c:v>
                </c:pt>
                <c:pt idx="17">
                  <c:v>0.72000000000000031</c:v>
                </c:pt>
                <c:pt idx="18">
                  <c:v>0.76000000000000034</c:v>
                </c:pt>
                <c:pt idx="19">
                  <c:v>0.8</c:v>
                </c:pt>
                <c:pt idx="20">
                  <c:v>0.8400000000000003</c:v>
                </c:pt>
                <c:pt idx="21">
                  <c:v>0.88</c:v>
                </c:pt>
                <c:pt idx="22">
                  <c:v>0.92</c:v>
                </c:pt>
                <c:pt idx="23">
                  <c:v>0.9600000000000003</c:v>
                </c:pt>
              </c:numCache>
            </c:numRef>
          </c:xVal>
          <c:yVal>
            <c:numRef>
              <c:f>'Curva de Permanência'!$C$2:$C$25</c:f>
              <c:numCache>
                <c:formatCode>General</c:formatCode>
                <c:ptCount val="24"/>
                <c:pt idx="0">
                  <c:v>0.2</c:v>
                </c:pt>
                <c:pt idx="1">
                  <c:v>0.25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0.4</c:v>
                </c:pt>
                <c:pt idx="8">
                  <c:v>0.4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0.62000000000000033</c:v>
                </c:pt>
                <c:pt idx="14">
                  <c:v>0.70000000000000029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0.9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Permanência'!$B$2:$B$25</c:f>
              <c:numCache>
                <c:formatCode>General</c:formatCode>
                <c:ptCount val="24"/>
                <c:pt idx="0">
                  <c:v>4.0000000000000022E-2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0.16</c:v>
                </c:pt>
                <c:pt idx="4">
                  <c:v>0.2</c:v>
                </c:pt>
                <c:pt idx="5">
                  <c:v>0.24000000000000007</c:v>
                </c:pt>
                <c:pt idx="6">
                  <c:v>0.28000000000000008</c:v>
                </c:pt>
                <c:pt idx="7">
                  <c:v>0.32000000000000017</c:v>
                </c:pt>
                <c:pt idx="8">
                  <c:v>0.36000000000000015</c:v>
                </c:pt>
                <c:pt idx="9">
                  <c:v>0.4</c:v>
                </c:pt>
                <c:pt idx="10">
                  <c:v>0.44</c:v>
                </c:pt>
                <c:pt idx="11">
                  <c:v>0.48000000000000015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0.60000000000000031</c:v>
                </c:pt>
                <c:pt idx="15">
                  <c:v>0.64000000000000035</c:v>
                </c:pt>
                <c:pt idx="16">
                  <c:v>0.68</c:v>
                </c:pt>
                <c:pt idx="17">
                  <c:v>0.72000000000000031</c:v>
                </c:pt>
                <c:pt idx="18">
                  <c:v>0.76000000000000034</c:v>
                </c:pt>
                <c:pt idx="19">
                  <c:v>0.8</c:v>
                </c:pt>
                <c:pt idx="20">
                  <c:v>0.8400000000000003</c:v>
                </c:pt>
                <c:pt idx="21">
                  <c:v>0.88</c:v>
                </c:pt>
                <c:pt idx="22">
                  <c:v>0.92</c:v>
                </c:pt>
                <c:pt idx="23">
                  <c:v>0.9600000000000003</c:v>
                </c:pt>
              </c:numCache>
            </c:numRef>
          </c:xVal>
          <c:yVal>
            <c:numRef>
              <c:f>'Curva de Permanência'!$H$2:$H$25</c:f>
              <c:numCache>
                <c:formatCode>General</c:formatCode>
                <c:ptCount val="24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  <c:pt idx="16">
                  <c:v>0.30000000000000016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Permanência'!$B$2:$B$25</c:f>
              <c:numCache>
                <c:formatCode>General</c:formatCode>
                <c:ptCount val="24"/>
                <c:pt idx="0">
                  <c:v>4.0000000000000022E-2</c:v>
                </c:pt>
                <c:pt idx="1">
                  <c:v>8.0000000000000043E-2</c:v>
                </c:pt>
                <c:pt idx="2">
                  <c:v>0.12000000000000002</c:v>
                </c:pt>
                <c:pt idx="3">
                  <c:v>0.16</c:v>
                </c:pt>
                <c:pt idx="4">
                  <c:v>0.2</c:v>
                </c:pt>
                <c:pt idx="5">
                  <c:v>0.24000000000000007</c:v>
                </c:pt>
                <c:pt idx="6">
                  <c:v>0.28000000000000008</c:v>
                </c:pt>
                <c:pt idx="7">
                  <c:v>0.32000000000000017</c:v>
                </c:pt>
                <c:pt idx="8">
                  <c:v>0.36000000000000015</c:v>
                </c:pt>
                <c:pt idx="9">
                  <c:v>0.4</c:v>
                </c:pt>
                <c:pt idx="10">
                  <c:v>0.44</c:v>
                </c:pt>
                <c:pt idx="11">
                  <c:v>0.48000000000000015</c:v>
                </c:pt>
                <c:pt idx="12">
                  <c:v>0.52</c:v>
                </c:pt>
                <c:pt idx="13">
                  <c:v>0.56000000000000005</c:v>
                </c:pt>
                <c:pt idx="14">
                  <c:v>0.60000000000000031</c:v>
                </c:pt>
                <c:pt idx="15">
                  <c:v>0.64000000000000035</c:v>
                </c:pt>
                <c:pt idx="16">
                  <c:v>0.68</c:v>
                </c:pt>
                <c:pt idx="17">
                  <c:v>0.72000000000000031</c:v>
                </c:pt>
                <c:pt idx="18">
                  <c:v>0.76000000000000034</c:v>
                </c:pt>
                <c:pt idx="19">
                  <c:v>0.8</c:v>
                </c:pt>
                <c:pt idx="20">
                  <c:v>0.8400000000000003</c:v>
                </c:pt>
                <c:pt idx="21">
                  <c:v>0.88</c:v>
                </c:pt>
                <c:pt idx="22">
                  <c:v>0.92</c:v>
                </c:pt>
                <c:pt idx="23">
                  <c:v>0.9600000000000003</c:v>
                </c:pt>
              </c:numCache>
            </c:numRef>
          </c:xVal>
          <c:yVal>
            <c:numRef>
              <c:f>'Curva de Permanência'!$I$2:$I$25</c:f>
              <c:numCache>
                <c:formatCode>General</c:formatCode>
                <c:ptCount val="2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</c:numCache>
            </c:numRef>
          </c:yVal>
        </c:ser>
        <c:axId val="120911744"/>
        <c:axId val="120913280"/>
      </c:scatterChart>
      <c:valAx>
        <c:axId val="1209117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13280"/>
        <c:crosses val="autoZero"/>
        <c:crossBetween val="midCat"/>
      </c:valAx>
      <c:valAx>
        <c:axId val="1209132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11744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320287727593109"/>
          <c:y val="0.31206156625322895"/>
          <c:w val="0.17944932348136206"/>
          <c:h val="0.26533541916899017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Temporal'!$A$2:$A$25</c:f>
              <c:numCache>
                <c:formatCode>m/d/yyyy</c:formatCode>
                <c:ptCount val="24"/>
                <c:pt idx="0">
                  <c:v>40569</c:v>
                </c:pt>
                <c:pt idx="1">
                  <c:v>40623</c:v>
                </c:pt>
                <c:pt idx="2">
                  <c:v>40672</c:v>
                </c:pt>
                <c:pt idx="3">
                  <c:v>40737</c:v>
                </c:pt>
                <c:pt idx="4">
                  <c:v>40791</c:v>
                </c:pt>
                <c:pt idx="5">
                  <c:v>40868</c:v>
                </c:pt>
                <c:pt idx="6">
                  <c:v>40912</c:v>
                </c:pt>
                <c:pt idx="7">
                  <c:v>40989</c:v>
                </c:pt>
                <c:pt idx="8">
                  <c:v>41038</c:v>
                </c:pt>
                <c:pt idx="9">
                  <c:v>41106</c:v>
                </c:pt>
                <c:pt idx="10">
                  <c:v>41176</c:v>
                </c:pt>
                <c:pt idx="11">
                  <c:v>41239</c:v>
                </c:pt>
                <c:pt idx="12">
                  <c:v>41297</c:v>
                </c:pt>
                <c:pt idx="13">
                  <c:v>41351</c:v>
                </c:pt>
                <c:pt idx="14">
                  <c:v>41414</c:v>
                </c:pt>
                <c:pt idx="15">
                  <c:v>41486</c:v>
                </c:pt>
                <c:pt idx="16">
                  <c:v>41521</c:v>
                </c:pt>
                <c:pt idx="17">
                  <c:v>41589</c:v>
                </c:pt>
                <c:pt idx="18">
                  <c:v>41666</c:v>
                </c:pt>
                <c:pt idx="19">
                  <c:v>41723</c:v>
                </c:pt>
                <c:pt idx="20">
                  <c:v>41771</c:v>
                </c:pt>
                <c:pt idx="21">
                  <c:v>41821</c:v>
                </c:pt>
                <c:pt idx="22">
                  <c:v>41898</c:v>
                </c:pt>
                <c:pt idx="23">
                  <c:v>41961</c:v>
                </c:pt>
              </c:numCache>
            </c:numRef>
          </c:cat>
          <c:val>
            <c:numRef>
              <c:f>'Evolução Temporal'!$B$2:$B$25</c:f>
              <c:numCache>
                <c:formatCode>General</c:formatCode>
                <c:ptCount val="24"/>
                <c:pt idx="0">
                  <c:v>2</c:v>
                </c:pt>
                <c:pt idx="1">
                  <c:v>0.25</c:v>
                </c:pt>
                <c:pt idx="2">
                  <c:v>0.62000000000000033</c:v>
                </c:pt>
                <c:pt idx="3">
                  <c:v>0.5</c:v>
                </c:pt>
                <c:pt idx="4">
                  <c:v>0.30000000000000016</c:v>
                </c:pt>
                <c:pt idx="5">
                  <c:v>0.2</c:v>
                </c:pt>
                <c:pt idx="6">
                  <c:v>0.30000000000000016</c:v>
                </c:pt>
                <c:pt idx="7">
                  <c:v>0.4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0.8</c:v>
                </c:pt>
                <c:pt idx="11">
                  <c:v>0.70000000000000029</c:v>
                </c:pt>
                <c:pt idx="12">
                  <c:v>0.5</c:v>
                </c:pt>
                <c:pt idx="13">
                  <c:v>0.5</c:v>
                </c:pt>
                <c:pt idx="14">
                  <c:v>1</c:v>
                </c:pt>
                <c:pt idx="15">
                  <c:v>0.5</c:v>
                </c:pt>
                <c:pt idx="16">
                  <c:v>0.4</c:v>
                </c:pt>
                <c:pt idx="17">
                  <c:v>0.8</c:v>
                </c:pt>
                <c:pt idx="18">
                  <c:v>0.8</c:v>
                </c:pt>
                <c:pt idx="19">
                  <c:v>0.30000000000000016</c:v>
                </c:pt>
                <c:pt idx="20">
                  <c:v>1</c:v>
                </c:pt>
                <c:pt idx="21">
                  <c:v>0.9</c:v>
                </c:pt>
                <c:pt idx="22">
                  <c:v>0.9</c:v>
                </c:pt>
                <c:pt idx="23">
                  <c:v>0.8</c:v>
                </c:pt>
              </c:numCache>
            </c:numRef>
          </c:val>
        </c:ser>
        <c:marker val="1"/>
        <c:axId val="121071104"/>
        <c:axId val="121073024"/>
      </c:lineChart>
      <c:dateAx>
        <c:axId val="121071104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073024"/>
        <c:crosses val="autoZero"/>
        <c:auto val="1"/>
        <c:lblOffset val="100"/>
        <c:baseTimeUnit val="months"/>
      </c:dateAx>
      <c:valAx>
        <c:axId val="121073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071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5208978771461654E-2"/>
          <c:y val="0.15478349047954851"/>
          <c:w val="0.88590801622969306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Temporal'!$A$2:$A$64</c:f>
              <c:numCache>
                <c:formatCode>m/d/yyyy</c:formatCode>
                <c:ptCount val="63"/>
                <c:pt idx="0">
                  <c:v>38187</c:v>
                </c:pt>
                <c:pt idx="1">
                  <c:v>38258</c:v>
                </c:pt>
                <c:pt idx="2">
                  <c:v>38313</c:v>
                </c:pt>
                <c:pt idx="3">
                  <c:v>38383</c:v>
                </c:pt>
                <c:pt idx="4">
                  <c:v>38419</c:v>
                </c:pt>
                <c:pt idx="5">
                  <c:v>38488</c:v>
                </c:pt>
                <c:pt idx="6">
                  <c:v>38537</c:v>
                </c:pt>
                <c:pt idx="7">
                  <c:v>38623</c:v>
                </c:pt>
                <c:pt idx="8">
                  <c:v>38686</c:v>
                </c:pt>
                <c:pt idx="9">
                  <c:v>38747</c:v>
                </c:pt>
                <c:pt idx="10">
                  <c:v>38783</c:v>
                </c:pt>
                <c:pt idx="11">
                  <c:v>38852</c:v>
                </c:pt>
                <c:pt idx="12">
                  <c:v>38929</c:v>
                </c:pt>
                <c:pt idx="13">
                  <c:v>38987</c:v>
                </c:pt>
                <c:pt idx="14">
                  <c:v>39048</c:v>
                </c:pt>
                <c:pt idx="15">
                  <c:v>39111</c:v>
                </c:pt>
                <c:pt idx="16">
                  <c:v>39147</c:v>
                </c:pt>
                <c:pt idx="17">
                  <c:v>39216</c:v>
                </c:pt>
                <c:pt idx="18">
                  <c:v>39288</c:v>
                </c:pt>
                <c:pt idx="19">
                  <c:v>39349</c:v>
                </c:pt>
                <c:pt idx="20">
                  <c:v>39398</c:v>
                </c:pt>
                <c:pt idx="21">
                  <c:v>39454</c:v>
                </c:pt>
                <c:pt idx="22">
                  <c:v>39511</c:v>
                </c:pt>
                <c:pt idx="23">
                  <c:v>39580</c:v>
                </c:pt>
                <c:pt idx="24">
                  <c:v>39651</c:v>
                </c:pt>
                <c:pt idx="25">
                  <c:v>39713</c:v>
                </c:pt>
                <c:pt idx="26">
                  <c:v>39762</c:v>
                </c:pt>
                <c:pt idx="27">
                  <c:v>39840</c:v>
                </c:pt>
                <c:pt idx="28">
                  <c:v>39888</c:v>
                </c:pt>
                <c:pt idx="29">
                  <c:v>39945</c:v>
                </c:pt>
                <c:pt idx="30">
                  <c:v>40015</c:v>
                </c:pt>
                <c:pt idx="31">
                  <c:v>40072</c:v>
                </c:pt>
                <c:pt idx="32">
                  <c:v>40140</c:v>
                </c:pt>
                <c:pt idx="33">
                  <c:v>40204</c:v>
                </c:pt>
                <c:pt idx="34">
                  <c:v>40252</c:v>
                </c:pt>
                <c:pt idx="35">
                  <c:v>40309</c:v>
                </c:pt>
                <c:pt idx="36">
                  <c:v>40385</c:v>
                </c:pt>
                <c:pt idx="37">
                  <c:v>40429</c:v>
                </c:pt>
                <c:pt idx="38">
                  <c:v>40504</c:v>
                </c:pt>
                <c:pt idx="39">
                  <c:v>40569</c:v>
                </c:pt>
                <c:pt idx="40">
                  <c:v>40623</c:v>
                </c:pt>
                <c:pt idx="41">
                  <c:v>40672</c:v>
                </c:pt>
                <c:pt idx="42">
                  <c:v>40737</c:v>
                </c:pt>
                <c:pt idx="43">
                  <c:v>40791</c:v>
                </c:pt>
                <c:pt idx="44">
                  <c:v>40868</c:v>
                </c:pt>
                <c:pt idx="45">
                  <c:v>40912</c:v>
                </c:pt>
                <c:pt idx="46">
                  <c:v>40989</c:v>
                </c:pt>
                <c:pt idx="47">
                  <c:v>41038</c:v>
                </c:pt>
                <c:pt idx="48">
                  <c:v>41106</c:v>
                </c:pt>
                <c:pt idx="49">
                  <c:v>41176</c:v>
                </c:pt>
                <c:pt idx="50">
                  <c:v>41239</c:v>
                </c:pt>
                <c:pt idx="51">
                  <c:v>41297</c:v>
                </c:pt>
                <c:pt idx="52">
                  <c:v>41351</c:v>
                </c:pt>
                <c:pt idx="53">
                  <c:v>41414</c:v>
                </c:pt>
                <c:pt idx="54">
                  <c:v>41486</c:v>
                </c:pt>
                <c:pt idx="55">
                  <c:v>41521</c:v>
                </c:pt>
                <c:pt idx="56">
                  <c:v>41589</c:v>
                </c:pt>
                <c:pt idx="57">
                  <c:v>41666</c:v>
                </c:pt>
                <c:pt idx="58">
                  <c:v>41723</c:v>
                </c:pt>
                <c:pt idx="59">
                  <c:v>41771</c:v>
                </c:pt>
                <c:pt idx="60">
                  <c:v>41821</c:v>
                </c:pt>
                <c:pt idx="61">
                  <c:v>41898</c:v>
                </c:pt>
                <c:pt idx="62">
                  <c:v>41961</c:v>
                </c:pt>
              </c:numCache>
            </c:numRef>
          </c:cat>
          <c:val>
            <c:numRef>
              <c:f>'Evolução Temporal'!$B$2:$B$65</c:f>
              <c:numCache>
                <c:formatCode>General</c:formatCode>
                <c:ptCount val="64"/>
                <c:pt idx="0">
                  <c:v>192</c:v>
                </c:pt>
                <c:pt idx="1">
                  <c:v>20</c:v>
                </c:pt>
                <c:pt idx="2">
                  <c:v>316</c:v>
                </c:pt>
                <c:pt idx="3">
                  <c:v>106</c:v>
                </c:pt>
                <c:pt idx="4">
                  <c:v>19</c:v>
                </c:pt>
                <c:pt idx="5">
                  <c:v>20</c:v>
                </c:pt>
                <c:pt idx="6">
                  <c:v>13</c:v>
                </c:pt>
                <c:pt idx="7">
                  <c:v>22</c:v>
                </c:pt>
                <c:pt idx="8">
                  <c:v>26</c:v>
                </c:pt>
                <c:pt idx="9">
                  <c:v>51</c:v>
                </c:pt>
                <c:pt idx="10">
                  <c:v>61</c:v>
                </c:pt>
                <c:pt idx="11">
                  <c:v>15</c:v>
                </c:pt>
                <c:pt idx="12">
                  <c:v>40</c:v>
                </c:pt>
                <c:pt idx="13">
                  <c:v>30</c:v>
                </c:pt>
                <c:pt idx="14">
                  <c:v>84</c:v>
                </c:pt>
                <c:pt idx="15">
                  <c:v>96</c:v>
                </c:pt>
                <c:pt idx="16">
                  <c:v>32</c:v>
                </c:pt>
                <c:pt idx="17">
                  <c:v>29</c:v>
                </c:pt>
                <c:pt idx="18">
                  <c:v>139</c:v>
                </c:pt>
                <c:pt idx="19">
                  <c:v>6</c:v>
                </c:pt>
                <c:pt idx="20">
                  <c:v>46</c:v>
                </c:pt>
                <c:pt idx="21">
                  <c:v>47</c:v>
                </c:pt>
                <c:pt idx="22">
                  <c:v>24</c:v>
                </c:pt>
                <c:pt idx="23">
                  <c:v>32</c:v>
                </c:pt>
                <c:pt idx="24">
                  <c:v>28</c:v>
                </c:pt>
                <c:pt idx="25">
                  <c:v>31</c:v>
                </c:pt>
                <c:pt idx="26">
                  <c:v>24</c:v>
                </c:pt>
                <c:pt idx="27">
                  <c:v>77</c:v>
                </c:pt>
                <c:pt idx="28">
                  <c:v>30</c:v>
                </c:pt>
                <c:pt idx="29">
                  <c:v>23</c:v>
                </c:pt>
                <c:pt idx="30">
                  <c:v>90</c:v>
                </c:pt>
                <c:pt idx="31">
                  <c:v>23</c:v>
                </c:pt>
                <c:pt idx="32">
                  <c:v>84</c:v>
                </c:pt>
                <c:pt idx="33">
                  <c:v>283</c:v>
                </c:pt>
                <c:pt idx="34">
                  <c:v>271</c:v>
                </c:pt>
                <c:pt idx="35">
                  <c:v>33</c:v>
                </c:pt>
                <c:pt idx="36">
                  <c:v>30</c:v>
                </c:pt>
                <c:pt idx="37">
                  <c:v>36</c:v>
                </c:pt>
                <c:pt idx="38">
                  <c:v>25</c:v>
                </c:pt>
                <c:pt idx="39">
                  <c:v>32</c:v>
                </c:pt>
                <c:pt idx="40">
                  <c:v>34</c:v>
                </c:pt>
                <c:pt idx="41">
                  <c:v>21</c:v>
                </c:pt>
                <c:pt idx="42">
                  <c:v>34</c:v>
                </c:pt>
                <c:pt idx="43">
                  <c:v>20</c:v>
                </c:pt>
                <c:pt idx="44">
                  <c:v>20</c:v>
                </c:pt>
                <c:pt idx="45">
                  <c:v>21</c:v>
                </c:pt>
                <c:pt idx="46">
                  <c:v>20</c:v>
                </c:pt>
                <c:pt idx="47">
                  <c:v>16</c:v>
                </c:pt>
                <c:pt idx="48">
                  <c:v>53</c:v>
                </c:pt>
                <c:pt idx="49">
                  <c:v>16</c:v>
                </c:pt>
                <c:pt idx="50">
                  <c:v>22</c:v>
                </c:pt>
                <c:pt idx="51">
                  <c:v>15</c:v>
                </c:pt>
                <c:pt idx="52">
                  <c:v>22</c:v>
                </c:pt>
                <c:pt idx="53">
                  <c:v>9</c:v>
                </c:pt>
                <c:pt idx="54">
                  <c:v>10</c:v>
                </c:pt>
                <c:pt idx="55">
                  <c:v>27</c:v>
                </c:pt>
                <c:pt idx="56">
                  <c:v>13</c:v>
                </c:pt>
                <c:pt idx="57">
                  <c:v>13</c:v>
                </c:pt>
                <c:pt idx="58">
                  <c:v>10</c:v>
                </c:pt>
                <c:pt idx="59">
                  <c:v>11</c:v>
                </c:pt>
                <c:pt idx="60">
                  <c:v>13</c:v>
                </c:pt>
                <c:pt idx="61">
                  <c:v>14</c:v>
                </c:pt>
                <c:pt idx="62">
                  <c:v>15</c:v>
                </c:pt>
              </c:numCache>
            </c:numRef>
          </c:val>
        </c:ser>
        <c:marker val="1"/>
        <c:axId val="120949760"/>
        <c:axId val="120996608"/>
      </c:lineChart>
      <c:dateAx>
        <c:axId val="120949760"/>
        <c:scaling>
          <c:orientation val="minMax"/>
          <c:max val="41991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96608"/>
        <c:crosses val="autoZero"/>
        <c:auto val="1"/>
        <c:lblOffset val="100"/>
        <c:baseTimeUnit val="days"/>
        <c:majorUnit val="6"/>
        <c:majorTimeUnit val="months"/>
      </c:dateAx>
      <c:valAx>
        <c:axId val="1209966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0949760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8503372120767"/>
          <c:y val="0.10740902850300146"/>
          <c:w val="0.66854297609919544"/>
          <c:h val="0.77373520464387469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Permanência'!$C$2:$C$64</c:f>
              <c:numCache>
                <c:formatCode>General</c:formatCode>
                <c:ptCount val="63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10</c:v>
                </c:pt>
                <c:pt idx="4">
                  <c:v>11</c:v>
                </c:pt>
                <c:pt idx="5">
                  <c:v>13</c:v>
                </c:pt>
                <c:pt idx="6">
                  <c:v>13</c:v>
                </c:pt>
                <c:pt idx="7">
                  <c:v>13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16</c:v>
                </c:pt>
                <c:pt idx="14">
                  <c:v>16</c:v>
                </c:pt>
                <c:pt idx="15">
                  <c:v>19</c:v>
                </c:pt>
                <c:pt idx="16">
                  <c:v>20</c:v>
                </c:pt>
                <c:pt idx="17">
                  <c:v>20</c:v>
                </c:pt>
                <c:pt idx="18">
                  <c:v>20</c:v>
                </c:pt>
                <c:pt idx="19">
                  <c:v>20</c:v>
                </c:pt>
                <c:pt idx="20">
                  <c:v>20</c:v>
                </c:pt>
                <c:pt idx="21">
                  <c:v>21</c:v>
                </c:pt>
                <c:pt idx="22">
                  <c:v>21</c:v>
                </c:pt>
                <c:pt idx="23">
                  <c:v>22</c:v>
                </c:pt>
                <c:pt idx="24">
                  <c:v>22</c:v>
                </c:pt>
                <c:pt idx="25">
                  <c:v>22</c:v>
                </c:pt>
                <c:pt idx="26">
                  <c:v>23</c:v>
                </c:pt>
                <c:pt idx="27">
                  <c:v>23</c:v>
                </c:pt>
                <c:pt idx="28">
                  <c:v>24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27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30</c:v>
                </c:pt>
                <c:pt idx="37">
                  <c:v>30</c:v>
                </c:pt>
                <c:pt idx="38">
                  <c:v>31</c:v>
                </c:pt>
                <c:pt idx="39">
                  <c:v>32</c:v>
                </c:pt>
                <c:pt idx="40">
                  <c:v>32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34</c:v>
                </c:pt>
                <c:pt idx="45">
                  <c:v>36</c:v>
                </c:pt>
                <c:pt idx="46">
                  <c:v>40</c:v>
                </c:pt>
                <c:pt idx="47">
                  <c:v>46</c:v>
                </c:pt>
                <c:pt idx="48">
                  <c:v>47</c:v>
                </c:pt>
                <c:pt idx="49">
                  <c:v>51</c:v>
                </c:pt>
                <c:pt idx="50">
                  <c:v>53</c:v>
                </c:pt>
                <c:pt idx="51">
                  <c:v>61</c:v>
                </c:pt>
                <c:pt idx="52">
                  <c:v>77</c:v>
                </c:pt>
                <c:pt idx="53">
                  <c:v>84</c:v>
                </c:pt>
                <c:pt idx="54">
                  <c:v>84</c:v>
                </c:pt>
                <c:pt idx="55">
                  <c:v>90</c:v>
                </c:pt>
                <c:pt idx="56">
                  <c:v>96</c:v>
                </c:pt>
                <c:pt idx="57">
                  <c:v>106</c:v>
                </c:pt>
                <c:pt idx="58">
                  <c:v>139</c:v>
                </c:pt>
                <c:pt idx="59">
                  <c:v>192</c:v>
                </c:pt>
                <c:pt idx="60">
                  <c:v>271</c:v>
                </c:pt>
                <c:pt idx="61">
                  <c:v>283</c:v>
                </c:pt>
                <c:pt idx="62">
                  <c:v>316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</c:numCache>
            </c:numRef>
          </c:yVal>
        </c:ser>
        <c:axId val="121042432"/>
        <c:axId val="121044352"/>
      </c:scatterChart>
      <c:valAx>
        <c:axId val="1210424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044352"/>
        <c:crosses val="autoZero"/>
        <c:crossBetween val="midCat"/>
      </c:valAx>
      <c:valAx>
        <c:axId val="121044352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04243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765937664485433"/>
          <c:y val="0.47013616991411222"/>
          <c:w val="0.16499282411243932"/>
          <c:h val="0.19822941299524038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62217429292261"/>
          <c:y val="0.1795027191163179"/>
          <c:w val="0.64753539042040453"/>
          <c:h val="0.71243304065597912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Seco'!$B$146:$B$177</c:f>
              <c:numCache>
                <c:formatCode>General</c:formatCode>
                <c:ptCount val="32"/>
                <c:pt idx="0">
                  <c:v>3.0303030303030311E-2</c:v>
                </c:pt>
                <c:pt idx="1">
                  <c:v>6.0606060606060622E-2</c:v>
                </c:pt>
                <c:pt idx="2">
                  <c:v>9.0909090909091023E-2</c:v>
                </c:pt>
                <c:pt idx="3">
                  <c:v>0.12121212121212126</c:v>
                </c:pt>
                <c:pt idx="4">
                  <c:v>0.15151515151515169</c:v>
                </c:pt>
                <c:pt idx="5">
                  <c:v>0.18181818181818196</c:v>
                </c:pt>
                <c:pt idx="6">
                  <c:v>0.21212121212121221</c:v>
                </c:pt>
                <c:pt idx="7">
                  <c:v>0.24242424242424251</c:v>
                </c:pt>
                <c:pt idx="8">
                  <c:v>0.27272727272727282</c:v>
                </c:pt>
                <c:pt idx="9">
                  <c:v>0.30303030303030321</c:v>
                </c:pt>
                <c:pt idx="10">
                  <c:v>0.33333333333333331</c:v>
                </c:pt>
                <c:pt idx="11">
                  <c:v>0.36363636363636381</c:v>
                </c:pt>
                <c:pt idx="12">
                  <c:v>0.39393939393939414</c:v>
                </c:pt>
                <c:pt idx="13">
                  <c:v>0.42424242424242431</c:v>
                </c:pt>
                <c:pt idx="14">
                  <c:v>0.45454545454545453</c:v>
                </c:pt>
                <c:pt idx="15">
                  <c:v>0.48484848484848503</c:v>
                </c:pt>
                <c:pt idx="16">
                  <c:v>0.51515151515151514</c:v>
                </c:pt>
                <c:pt idx="17">
                  <c:v>0.54545454545454541</c:v>
                </c:pt>
                <c:pt idx="18">
                  <c:v>0.5757575757575758</c:v>
                </c:pt>
                <c:pt idx="19">
                  <c:v>0.60606060606060641</c:v>
                </c:pt>
                <c:pt idx="20">
                  <c:v>0.6363636363636368</c:v>
                </c:pt>
                <c:pt idx="21">
                  <c:v>0.66666666666666663</c:v>
                </c:pt>
                <c:pt idx="22">
                  <c:v>0.69696969696969735</c:v>
                </c:pt>
                <c:pt idx="23">
                  <c:v>0.72727272727272729</c:v>
                </c:pt>
                <c:pt idx="24">
                  <c:v>0.75757575757575801</c:v>
                </c:pt>
                <c:pt idx="25">
                  <c:v>0.78787878787878785</c:v>
                </c:pt>
                <c:pt idx="26">
                  <c:v>0.81818181818181857</c:v>
                </c:pt>
                <c:pt idx="27">
                  <c:v>0.84848484848484862</c:v>
                </c:pt>
                <c:pt idx="28">
                  <c:v>0.87878787878787912</c:v>
                </c:pt>
                <c:pt idx="29">
                  <c:v>0.90909090909090906</c:v>
                </c:pt>
                <c:pt idx="30">
                  <c:v>0.93939393939393945</c:v>
                </c:pt>
                <c:pt idx="31">
                  <c:v>0.9696969696969695</c:v>
                </c:pt>
              </c:numCache>
            </c:numRef>
          </c:xVal>
          <c:yVal>
            <c:numRef>
              <c:f>'Período Seco'!$C$146:$C$177</c:f>
              <c:numCache>
                <c:formatCode>General</c:formatCode>
                <c:ptCount val="32"/>
                <c:pt idx="0">
                  <c:v>6</c:v>
                </c:pt>
                <c:pt idx="1">
                  <c:v>9</c:v>
                </c:pt>
                <c:pt idx="2">
                  <c:v>10</c:v>
                </c:pt>
                <c:pt idx="3">
                  <c:v>11</c:v>
                </c:pt>
                <c:pt idx="4">
                  <c:v>13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16</c:v>
                </c:pt>
                <c:pt idx="10">
                  <c:v>20</c:v>
                </c:pt>
                <c:pt idx="11">
                  <c:v>20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23</c:v>
                </c:pt>
                <c:pt idx="17">
                  <c:v>27</c:v>
                </c:pt>
                <c:pt idx="18">
                  <c:v>28</c:v>
                </c:pt>
                <c:pt idx="19">
                  <c:v>29</c:v>
                </c:pt>
                <c:pt idx="20">
                  <c:v>30</c:v>
                </c:pt>
                <c:pt idx="21">
                  <c:v>30</c:v>
                </c:pt>
                <c:pt idx="22">
                  <c:v>31</c:v>
                </c:pt>
                <c:pt idx="23">
                  <c:v>32</c:v>
                </c:pt>
                <c:pt idx="24">
                  <c:v>33</c:v>
                </c:pt>
                <c:pt idx="25">
                  <c:v>34</c:v>
                </c:pt>
                <c:pt idx="26">
                  <c:v>36</c:v>
                </c:pt>
                <c:pt idx="27">
                  <c:v>40</c:v>
                </c:pt>
                <c:pt idx="28">
                  <c:v>53</c:v>
                </c:pt>
                <c:pt idx="29">
                  <c:v>90</c:v>
                </c:pt>
                <c:pt idx="30">
                  <c:v>139</c:v>
                </c:pt>
                <c:pt idx="31">
                  <c:v>192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</c:numCache>
            </c:numRef>
          </c:yVal>
        </c:ser>
        <c:axId val="121345536"/>
        <c:axId val="121347456"/>
      </c:scatterChart>
      <c:valAx>
        <c:axId val="12134553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47456"/>
        <c:crosses val="autoZero"/>
        <c:crossBetween val="midCat"/>
      </c:valAx>
      <c:valAx>
        <c:axId val="12134745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455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084190268877845"/>
          <c:y val="0.16511139620313509"/>
          <c:w val="0.86627568688224854"/>
          <c:h val="0.66248422646588789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Seco'!$A$83:$A$114</c:f>
              <c:numCache>
                <c:formatCode>m/d/yyyy</c:formatCode>
                <c:ptCount val="32"/>
                <c:pt idx="0">
                  <c:v>38187</c:v>
                </c:pt>
                <c:pt idx="1">
                  <c:v>38258</c:v>
                </c:pt>
                <c:pt idx="2">
                  <c:v>38488</c:v>
                </c:pt>
                <c:pt idx="3">
                  <c:v>38537</c:v>
                </c:pt>
                <c:pt idx="4">
                  <c:v>38623</c:v>
                </c:pt>
                <c:pt idx="5">
                  <c:v>38852</c:v>
                </c:pt>
                <c:pt idx="6">
                  <c:v>38929</c:v>
                </c:pt>
                <c:pt idx="7">
                  <c:v>38987</c:v>
                </c:pt>
                <c:pt idx="8">
                  <c:v>39216</c:v>
                </c:pt>
                <c:pt idx="9">
                  <c:v>39288</c:v>
                </c:pt>
                <c:pt idx="10">
                  <c:v>39349</c:v>
                </c:pt>
                <c:pt idx="11">
                  <c:v>39580</c:v>
                </c:pt>
                <c:pt idx="12">
                  <c:v>39651</c:v>
                </c:pt>
                <c:pt idx="13">
                  <c:v>39713</c:v>
                </c:pt>
                <c:pt idx="14">
                  <c:v>39945</c:v>
                </c:pt>
                <c:pt idx="15">
                  <c:v>40015</c:v>
                </c:pt>
                <c:pt idx="16">
                  <c:v>40072</c:v>
                </c:pt>
                <c:pt idx="17">
                  <c:v>40309</c:v>
                </c:pt>
                <c:pt idx="18">
                  <c:v>40385</c:v>
                </c:pt>
                <c:pt idx="19">
                  <c:v>40429</c:v>
                </c:pt>
                <c:pt idx="20">
                  <c:v>40672</c:v>
                </c:pt>
                <c:pt idx="21">
                  <c:v>40737</c:v>
                </c:pt>
                <c:pt idx="22">
                  <c:v>40791</c:v>
                </c:pt>
                <c:pt idx="23">
                  <c:v>41038</c:v>
                </c:pt>
                <c:pt idx="24">
                  <c:v>41106</c:v>
                </c:pt>
                <c:pt idx="25">
                  <c:v>41176</c:v>
                </c:pt>
                <c:pt idx="26">
                  <c:v>41414</c:v>
                </c:pt>
                <c:pt idx="27">
                  <c:v>41486</c:v>
                </c:pt>
                <c:pt idx="28">
                  <c:v>41521</c:v>
                </c:pt>
                <c:pt idx="29">
                  <c:v>41771</c:v>
                </c:pt>
                <c:pt idx="30">
                  <c:v>41821</c:v>
                </c:pt>
                <c:pt idx="31">
                  <c:v>41898</c:v>
                </c:pt>
              </c:numCache>
            </c:numRef>
          </c:cat>
          <c:val>
            <c:numRef>
              <c:f>'Período Seco'!$B$83:$B$114</c:f>
              <c:numCache>
                <c:formatCode>General</c:formatCode>
                <c:ptCount val="32"/>
                <c:pt idx="0">
                  <c:v>192</c:v>
                </c:pt>
                <c:pt idx="1">
                  <c:v>20</c:v>
                </c:pt>
                <c:pt idx="2">
                  <c:v>20</c:v>
                </c:pt>
                <c:pt idx="3">
                  <c:v>13</c:v>
                </c:pt>
                <c:pt idx="4">
                  <c:v>22</c:v>
                </c:pt>
                <c:pt idx="5">
                  <c:v>15</c:v>
                </c:pt>
                <c:pt idx="6">
                  <c:v>40</c:v>
                </c:pt>
                <c:pt idx="7">
                  <c:v>30</c:v>
                </c:pt>
                <c:pt idx="8">
                  <c:v>29</c:v>
                </c:pt>
                <c:pt idx="9">
                  <c:v>139</c:v>
                </c:pt>
                <c:pt idx="10">
                  <c:v>6</c:v>
                </c:pt>
                <c:pt idx="11">
                  <c:v>32</c:v>
                </c:pt>
                <c:pt idx="12">
                  <c:v>28</c:v>
                </c:pt>
                <c:pt idx="13">
                  <c:v>31</c:v>
                </c:pt>
                <c:pt idx="14">
                  <c:v>23</c:v>
                </c:pt>
                <c:pt idx="15">
                  <c:v>90</c:v>
                </c:pt>
                <c:pt idx="16">
                  <c:v>23</c:v>
                </c:pt>
                <c:pt idx="17">
                  <c:v>33</c:v>
                </c:pt>
                <c:pt idx="18">
                  <c:v>30</c:v>
                </c:pt>
                <c:pt idx="19">
                  <c:v>36</c:v>
                </c:pt>
                <c:pt idx="20">
                  <c:v>21</c:v>
                </c:pt>
                <c:pt idx="21">
                  <c:v>34</c:v>
                </c:pt>
                <c:pt idx="22">
                  <c:v>20</c:v>
                </c:pt>
                <c:pt idx="23">
                  <c:v>16</c:v>
                </c:pt>
                <c:pt idx="24">
                  <c:v>53</c:v>
                </c:pt>
                <c:pt idx="25">
                  <c:v>16</c:v>
                </c:pt>
                <c:pt idx="26">
                  <c:v>9</c:v>
                </c:pt>
                <c:pt idx="27">
                  <c:v>10</c:v>
                </c:pt>
                <c:pt idx="28">
                  <c:v>27</c:v>
                </c:pt>
                <c:pt idx="29">
                  <c:v>11</c:v>
                </c:pt>
                <c:pt idx="30">
                  <c:v>13</c:v>
                </c:pt>
                <c:pt idx="31">
                  <c:v>14</c:v>
                </c:pt>
              </c:numCache>
            </c:numRef>
          </c:val>
        </c:ser>
        <c:marker val="1"/>
        <c:axId val="121371648"/>
        <c:axId val="121377920"/>
      </c:lineChart>
      <c:dateAx>
        <c:axId val="121371648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77920"/>
        <c:crosses val="autoZero"/>
        <c:auto val="1"/>
        <c:lblOffset val="100"/>
        <c:baseTimeUnit val="days"/>
        <c:minorUnit val="2"/>
        <c:minorTimeUnit val="months"/>
      </c:dateAx>
      <c:valAx>
        <c:axId val="121377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371648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14168796059697"/>
          <c:y val="0.18346032256336087"/>
          <c:w val="0.65126073954745767"/>
          <c:h val="0.66331917238845428"/>
        </c:manualLayout>
      </c:layout>
      <c:scatterChart>
        <c:scatterStyle val="lineMarker"/>
        <c:ser>
          <c:idx val="0"/>
          <c:order val="0"/>
          <c:tx>
            <c:v>LAPE 04900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Chuvoso'!$B$147:$B$177</c:f>
              <c:numCache>
                <c:formatCode>General</c:formatCode>
                <c:ptCount val="31"/>
                <c:pt idx="0">
                  <c:v>3.125E-2</c:v>
                </c:pt>
                <c:pt idx="1">
                  <c:v>6.25E-2</c:v>
                </c:pt>
                <c:pt idx="2">
                  <c:v>9.3750000000000069E-2</c:v>
                </c:pt>
                <c:pt idx="3">
                  <c:v>0.125</c:v>
                </c:pt>
                <c:pt idx="4">
                  <c:v>0.15625000000000008</c:v>
                </c:pt>
                <c:pt idx="5">
                  <c:v>0.18750000000000008</c:v>
                </c:pt>
                <c:pt idx="6">
                  <c:v>0.21875000000000008</c:v>
                </c:pt>
                <c:pt idx="7">
                  <c:v>0.25</c:v>
                </c:pt>
                <c:pt idx="8">
                  <c:v>0.28125</c:v>
                </c:pt>
                <c:pt idx="9">
                  <c:v>0.31250000000000017</c:v>
                </c:pt>
                <c:pt idx="10">
                  <c:v>0.34375</c:v>
                </c:pt>
                <c:pt idx="11">
                  <c:v>0.37500000000000017</c:v>
                </c:pt>
                <c:pt idx="12">
                  <c:v>0.40625</c:v>
                </c:pt>
                <c:pt idx="13">
                  <c:v>0.43750000000000017</c:v>
                </c:pt>
                <c:pt idx="14">
                  <c:v>0.46875</c:v>
                </c:pt>
                <c:pt idx="15">
                  <c:v>0.5</c:v>
                </c:pt>
                <c:pt idx="16">
                  <c:v>0.53125</c:v>
                </c:pt>
                <c:pt idx="17">
                  <c:v>0.5625</c:v>
                </c:pt>
                <c:pt idx="18">
                  <c:v>0.59375</c:v>
                </c:pt>
                <c:pt idx="19">
                  <c:v>0.62500000000000033</c:v>
                </c:pt>
                <c:pt idx="20">
                  <c:v>0.65625000000000033</c:v>
                </c:pt>
                <c:pt idx="21">
                  <c:v>0.6875</c:v>
                </c:pt>
                <c:pt idx="22">
                  <c:v>0.71875000000000033</c:v>
                </c:pt>
                <c:pt idx="23">
                  <c:v>0.75000000000000033</c:v>
                </c:pt>
                <c:pt idx="24">
                  <c:v>0.78125</c:v>
                </c:pt>
                <c:pt idx="25">
                  <c:v>0.8125</c:v>
                </c:pt>
                <c:pt idx="26">
                  <c:v>0.84375000000000033</c:v>
                </c:pt>
                <c:pt idx="27">
                  <c:v>0.87500000000000033</c:v>
                </c:pt>
                <c:pt idx="28">
                  <c:v>0.90625</c:v>
                </c:pt>
                <c:pt idx="29">
                  <c:v>0.9375</c:v>
                </c:pt>
                <c:pt idx="30">
                  <c:v>0.96875000000000033</c:v>
                </c:pt>
              </c:numCache>
            </c:numRef>
          </c:xVal>
          <c:yVal>
            <c:numRef>
              <c:f>'Período Chuvoso'!$C$147:$C$177</c:f>
              <c:numCache>
                <c:formatCode>General</c:formatCode>
                <c:ptCount val="31"/>
                <c:pt idx="0">
                  <c:v>10</c:v>
                </c:pt>
                <c:pt idx="1">
                  <c:v>13</c:v>
                </c:pt>
                <c:pt idx="2">
                  <c:v>13</c:v>
                </c:pt>
                <c:pt idx="3">
                  <c:v>15</c:v>
                </c:pt>
                <c:pt idx="4">
                  <c:v>15</c:v>
                </c:pt>
                <c:pt idx="5">
                  <c:v>19</c:v>
                </c:pt>
                <c:pt idx="6">
                  <c:v>20</c:v>
                </c:pt>
                <c:pt idx="7">
                  <c:v>20</c:v>
                </c:pt>
                <c:pt idx="8">
                  <c:v>21</c:v>
                </c:pt>
                <c:pt idx="9">
                  <c:v>22</c:v>
                </c:pt>
                <c:pt idx="10">
                  <c:v>22</c:v>
                </c:pt>
                <c:pt idx="11">
                  <c:v>24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30</c:v>
                </c:pt>
                <c:pt idx="16">
                  <c:v>32</c:v>
                </c:pt>
                <c:pt idx="17">
                  <c:v>32</c:v>
                </c:pt>
                <c:pt idx="18">
                  <c:v>34</c:v>
                </c:pt>
                <c:pt idx="19">
                  <c:v>46</c:v>
                </c:pt>
                <c:pt idx="20">
                  <c:v>47</c:v>
                </c:pt>
                <c:pt idx="21">
                  <c:v>51</c:v>
                </c:pt>
                <c:pt idx="22">
                  <c:v>61</c:v>
                </c:pt>
                <c:pt idx="23">
                  <c:v>77</c:v>
                </c:pt>
                <c:pt idx="24">
                  <c:v>84</c:v>
                </c:pt>
                <c:pt idx="25">
                  <c:v>84</c:v>
                </c:pt>
                <c:pt idx="26">
                  <c:v>96</c:v>
                </c:pt>
                <c:pt idx="27">
                  <c:v>106</c:v>
                </c:pt>
                <c:pt idx="28">
                  <c:v>271</c:v>
                </c:pt>
                <c:pt idx="29">
                  <c:v>283</c:v>
                </c:pt>
                <c:pt idx="30">
                  <c:v>316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Permanência'!$H$2:$H$64</c:f>
              <c:numCache>
                <c:formatCode>General</c:formatCode>
                <c:ptCount val="6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Permanência'!$B$2:$B$64</c:f>
              <c:numCache>
                <c:formatCode>General</c:formatCode>
                <c:ptCount val="63"/>
                <c:pt idx="0">
                  <c:v>1.5625E-2</c:v>
                </c:pt>
                <c:pt idx="1">
                  <c:v>3.125E-2</c:v>
                </c:pt>
                <c:pt idx="2">
                  <c:v>4.6874999999999986E-2</c:v>
                </c:pt>
                <c:pt idx="3">
                  <c:v>6.25E-2</c:v>
                </c:pt>
                <c:pt idx="4">
                  <c:v>7.8125E-2</c:v>
                </c:pt>
                <c:pt idx="5">
                  <c:v>9.3750000000000069E-2</c:v>
                </c:pt>
                <c:pt idx="6">
                  <c:v>0.10937500000000004</c:v>
                </c:pt>
                <c:pt idx="7">
                  <c:v>0.125</c:v>
                </c:pt>
                <c:pt idx="8">
                  <c:v>0.140625</c:v>
                </c:pt>
                <c:pt idx="9">
                  <c:v>0.15625000000000008</c:v>
                </c:pt>
                <c:pt idx="10">
                  <c:v>0.171875</c:v>
                </c:pt>
                <c:pt idx="11">
                  <c:v>0.18750000000000008</c:v>
                </c:pt>
                <c:pt idx="12">
                  <c:v>0.203125</c:v>
                </c:pt>
                <c:pt idx="13">
                  <c:v>0.21875000000000008</c:v>
                </c:pt>
                <c:pt idx="14">
                  <c:v>0.234375</c:v>
                </c:pt>
                <c:pt idx="15">
                  <c:v>0.25</c:v>
                </c:pt>
                <c:pt idx="16">
                  <c:v>0.265625</c:v>
                </c:pt>
                <c:pt idx="17">
                  <c:v>0.28125</c:v>
                </c:pt>
                <c:pt idx="18">
                  <c:v>0.29687500000000017</c:v>
                </c:pt>
                <c:pt idx="19">
                  <c:v>0.31250000000000017</c:v>
                </c:pt>
                <c:pt idx="20">
                  <c:v>0.32812500000000017</c:v>
                </c:pt>
                <c:pt idx="21">
                  <c:v>0.34375</c:v>
                </c:pt>
                <c:pt idx="22">
                  <c:v>0.35937500000000017</c:v>
                </c:pt>
                <c:pt idx="23">
                  <c:v>0.37500000000000017</c:v>
                </c:pt>
                <c:pt idx="24">
                  <c:v>0.39062500000000017</c:v>
                </c:pt>
                <c:pt idx="25">
                  <c:v>0.40625</c:v>
                </c:pt>
                <c:pt idx="26">
                  <c:v>0.42187500000000017</c:v>
                </c:pt>
                <c:pt idx="27">
                  <c:v>0.43750000000000017</c:v>
                </c:pt>
                <c:pt idx="28">
                  <c:v>0.453125</c:v>
                </c:pt>
                <c:pt idx="29">
                  <c:v>0.46875</c:v>
                </c:pt>
                <c:pt idx="30">
                  <c:v>0.48437500000000017</c:v>
                </c:pt>
                <c:pt idx="31">
                  <c:v>0.5</c:v>
                </c:pt>
                <c:pt idx="32">
                  <c:v>0.51562500000000033</c:v>
                </c:pt>
                <c:pt idx="33">
                  <c:v>0.53125</c:v>
                </c:pt>
                <c:pt idx="34">
                  <c:v>0.54687500000000033</c:v>
                </c:pt>
                <c:pt idx="35">
                  <c:v>0.5625</c:v>
                </c:pt>
                <c:pt idx="36">
                  <c:v>0.57812500000000033</c:v>
                </c:pt>
                <c:pt idx="37">
                  <c:v>0.59375</c:v>
                </c:pt>
                <c:pt idx="38">
                  <c:v>0.60937500000000033</c:v>
                </c:pt>
                <c:pt idx="39">
                  <c:v>0.62500000000000033</c:v>
                </c:pt>
                <c:pt idx="40">
                  <c:v>0.64062500000000067</c:v>
                </c:pt>
                <c:pt idx="41">
                  <c:v>0.65625000000000033</c:v>
                </c:pt>
                <c:pt idx="42">
                  <c:v>0.67187500000000067</c:v>
                </c:pt>
                <c:pt idx="43">
                  <c:v>0.6875</c:v>
                </c:pt>
                <c:pt idx="44">
                  <c:v>0.70312500000000033</c:v>
                </c:pt>
                <c:pt idx="45">
                  <c:v>0.71875000000000033</c:v>
                </c:pt>
                <c:pt idx="46">
                  <c:v>0.73437500000000033</c:v>
                </c:pt>
                <c:pt idx="47">
                  <c:v>0.75000000000000033</c:v>
                </c:pt>
                <c:pt idx="48">
                  <c:v>0.76562500000000067</c:v>
                </c:pt>
                <c:pt idx="49">
                  <c:v>0.78125</c:v>
                </c:pt>
                <c:pt idx="50">
                  <c:v>0.79687500000000033</c:v>
                </c:pt>
                <c:pt idx="51">
                  <c:v>0.8125</c:v>
                </c:pt>
                <c:pt idx="52">
                  <c:v>0.82812500000000033</c:v>
                </c:pt>
                <c:pt idx="53">
                  <c:v>0.84375000000000033</c:v>
                </c:pt>
                <c:pt idx="54">
                  <c:v>0.85937500000000033</c:v>
                </c:pt>
                <c:pt idx="55">
                  <c:v>0.87500000000000033</c:v>
                </c:pt>
                <c:pt idx="56">
                  <c:v>0.89062500000000033</c:v>
                </c:pt>
                <c:pt idx="57">
                  <c:v>0.90625</c:v>
                </c:pt>
                <c:pt idx="58">
                  <c:v>0.92187500000000033</c:v>
                </c:pt>
                <c:pt idx="59">
                  <c:v>0.9375</c:v>
                </c:pt>
                <c:pt idx="60">
                  <c:v>0.95312500000000033</c:v>
                </c:pt>
                <c:pt idx="61">
                  <c:v>0.96875000000000033</c:v>
                </c:pt>
                <c:pt idx="62">
                  <c:v>0.984375</c:v>
                </c:pt>
              </c:numCache>
            </c:numRef>
          </c:xVal>
          <c:yVal>
            <c:numRef>
              <c:f>'Curva de Permanência'!$I$2:$I$64</c:f>
              <c:numCache>
                <c:formatCode>General</c:formatCode>
                <c:ptCount val="6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</c:numCache>
            </c:numRef>
          </c:yVal>
        </c:ser>
        <c:axId val="121403648"/>
        <c:axId val="121446784"/>
      </c:scatterChart>
      <c:valAx>
        <c:axId val="12140364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446784"/>
        <c:crosses val="autoZero"/>
        <c:crossBetween val="midCat"/>
      </c:valAx>
      <c:valAx>
        <c:axId val="121446784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40364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79813354071769"/>
          <c:y val="0.16458491002464695"/>
          <c:w val="0.85086749620412583"/>
          <c:h val="0.668330534597062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Chuvoso'!$A$84:$A$114</c:f>
              <c:numCache>
                <c:formatCode>m/d/yyyy</c:formatCode>
                <c:ptCount val="31"/>
                <c:pt idx="0">
                  <c:v>38313</c:v>
                </c:pt>
                <c:pt idx="1">
                  <c:v>38383</c:v>
                </c:pt>
                <c:pt idx="2">
                  <c:v>38419</c:v>
                </c:pt>
                <c:pt idx="3">
                  <c:v>38686</c:v>
                </c:pt>
                <c:pt idx="4">
                  <c:v>38747</c:v>
                </c:pt>
                <c:pt idx="5">
                  <c:v>38783</c:v>
                </c:pt>
                <c:pt idx="6">
                  <c:v>39048</c:v>
                </c:pt>
                <c:pt idx="7">
                  <c:v>39111</c:v>
                </c:pt>
                <c:pt idx="8">
                  <c:v>39147</c:v>
                </c:pt>
                <c:pt idx="9">
                  <c:v>39398</c:v>
                </c:pt>
                <c:pt idx="10">
                  <c:v>39454</c:v>
                </c:pt>
                <c:pt idx="11">
                  <c:v>39511</c:v>
                </c:pt>
                <c:pt idx="12">
                  <c:v>39762</c:v>
                </c:pt>
                <c:pt idx="13">
                  <c:v>39840</c:v>
                </c:pt>
                <c:pt idx="14">
                  <c:v>39888</c:v>
                </c:pt>
                <c:pt idx="15">
                  <c:v>40140</c:v>
                </c:pt>
                <c:pt idx="16">
                  <c:v>40204</c:v>
                </c:pt>
                <c:pt idx="17">
                  <c:v>40252</c:v>
                </c:pt>
                <c:pt idx="18">
                  <c:v>40504</c:v>
                </c:pt>
                <c:pt idx="19">
                  <c:v>40569</c:v>
                </c:pt>
                <c:pt idx="20">
                  <c:v>40623</c:v>
                </c:pt>
                <c:pt idx="21">
                  <c:v>40868</c:v>
                </c:pt>
                <c:pt idx="22">
                  <c:v>40912</c:v>
                </c:pt>
                <c:pt idx="23">
                  <c:v>40989</c:v>
                </c:pt>
                <c:pt idx="24">
                  <c:v>41239</c:v>
                </c:pt>
                <c:pt idx="25">
                  <c:v>41297</c:v>
                </c:pt>
                <c:pt idx="26">
                  <c:v>41351</c:v>
                </c:pt>
                <c:pt idx="27">
                  <c:v>41589</c:v>
                </c:pt>
                <c:pt idx="28">
                  <c:v>41666</c:v>
                </c:pt>
                <c:pt idx="29">
                  <c:v>41723</c:v>
                </c:pt>
                <c:pt idx="30">
                  <c:v>41961</c:v>
                </c:pt>
              </c:numCache>
            </c:numRef>
          </c:cat>
          <c:val>
            <c:numRef>
              <c:f>'Período Chuvoso'!$B$84:$B$114</c:f>
              <c:numCache>
                <c:formatCode>General</c:formatCode>
                <c:ptCount val="31"/>
                <c:pt idx="0">
                  <c:v>316</c:v>
                </c:pt>
                <c:pt idx="1">
                  <c:v>106</c:v>
                </c:pt>
                <c:pt idx="2">
                  <c:v>19</c:v>
                </c:pt>
                <c:pt idx="3">
                  <c:v>26</c:v>
                </c:pt>
                <c:pt idx="4">
                  <c:v>51</c:v>
                </c:pt>
                <c:pt idx="5">
                  <c:v>61</c:v>
                </c:pt>
                <c:pt idx="6">
                  <c:v>84</c:v>
                </c:pt>
                <c:pt idx="7">
                  <c:v>96</c:v>
                </c:pt>
                <c:pt idx="8">
                  <c:v>32</c:v>
                </c:pt>
                <c:pt idx="9">
                  <c:v>46</c:v>
                </c:pt>
                <c:pt idx="10">
                  <c:v>47</c:v>
                </c:pt>
                <c:pt idx="11">
                  <c:v>24</c:v>
                </c:pt>
                <c:pt idx="12">
                  <c:v>24</c:v>
                </c:pt>
                <c:pt idx="13">
                  <c:v>77</c:v>
                </c:pt>
                <c:pt idx="14">
                  <c:v>30</c:v>
                </c:pt>
                <c:pt idx="15">
                  <c:v>84</c:v>
                </c:pt>
                <c:pt idx="16">
                  <c:v>283</c:v>
                </c:pt>
                <c:pt idx="17">
                  <c:v>271</c:v>
                </c:pt>
                <c:pt idx="18">
                  <c:v>25</c:v>
                </c:pt>
                <c:pt idx="19">
                  <c:v>32</c:v>
                </c:pt>
                <c:pt idx="20">
                  <c:v>34</c:v>
                </c:pt>
                <c:pt idx="21">
                  <c:v>20</c:v>
                </c:pt>
                <c:pt idx="22">
                  <c:v>21</c:v>
                </c:pt>
                <c:pt idx="23">
                  <c:v>20</c:v>
                </c:pt>
                <c:pt idx="24">
                  <c:v>22</c:v>
                </c:pt>
                <c:pt idx="25">
                  <c:v>15</c:v>
                </c:pt>
                <c:pt idx="26">
                  <c:v>22</c:v>
                </c:pt>
                <c:pt idx="27">
                  <c:v>13</c:v>
                </c:pt>
                <c:pt idx="28">
                  <c:v>13</c:v>
                </c:pt>
                <c:pt idx="29">
                  <c:v>10</c:v>
                </c:pt>
                <c:pt idx="30">
                  <c:v>15</c:v>
                </c:pt>
              </c:numCache>
            </c:numRef>
          </c:val>
        </c:ser>
        <c:marker val="1"/>
        <c:axId val="121466880"/>
        <c:axId val="121468800"/>
      </c:lineChart>
      <c:dateAx>
        <c:axId val="121466880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468800"/>
        <c:crosses val="autoZero"/>
        <c:auto val="1"/>
        <c:lblOffset val="100"/>
        <c:baseTimeUnit val="days"/>
        <c:minorUnit val="2"/>
        <c:minorTimeUnit val="months"/>
      </c:dateAx>
      <c:valAx>
        <c:axId val="121468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46688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cat>
            <c:numRef>
              <c:f>'% Atend. Classe 2 CMDC 02400 N'!$H$40:$H$51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CMDC 02400 N'!$I$40:$I$51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10770048"/>
        <c:axId val="110771584"/>
      </c:barChart>
      <c:catAx>
        <c:axId val="1107700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771584"/>
        <c:crosses val="autoZero"/>
        <c:auto val="1"/>
        <c:lblAlgn val="ctr"/>
        <c:lblOffset val="100"/>
      </c:catAx>
      <c:valAx>
        <c:axId val="11077158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770048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1439244910022969"/>
          <c:w val="0.6880339798310201"/>
          <c:h val="0.72988450982355613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9</c:v>
                </c:pt>
                <c:pt idx="1">
                  <c:v>8.3000000000000007</c:v>
                </c:pt>
                <c:pt idx="2">
                  <c:v>8.1</c:v>
                </c:pt>
                <c:pt idx="3">
                  <c:v>7.9</c:v>
                </c:pt>
                <c:pt idx="4">
                  <c:v>7.9</c:v>
                </c:pt>
                <c:pt idx="5">
                  <c:v>7.8</c:v>
                </c:pt>
                <c:pt idx="6">
                  <c:v>7.6</c:v>
                </c:pt>
                <c:pt idx="7">
                  <c:v>7.6</c:v>
                </c:pt>
                <c:pt idx="8">
                  <c:v>7.5</c:v>
                </c:pt>
                <c:pt idx="9">
                  <c:v>7.3</c:v>
                </c:pt>
                <c:pt idx="10">
                  <c:v>7.2</c:v>
                </c:pt>
                <c:pt idx="11">
                  <c:v>7.2</c:v>
                </c:pt>
                <c:pt idx="12">
                  <c:v>7.2</c:v>
                </c:pt>
                <c:pt idx="13">
                  <c:v>7.1</c:v>
                </c:pt>
                <c:pt idx="14">
                  <c:v>7</c:v>
                </c:pt>
                <c:pt idx="15">
                  <c:v>7</c:v>
                </c:pt>
                <c:pt idx="16">
                  <c:v>7</c:v>
                </c:pt>
                <c:pt idx="17">
                  <c:v>6.9</c:v>
                </c:pt>
                <c:pt idx="18">
                  <c:v>6.9</c:v>
                </c:pt>
                <c:pt idx="19">
                  <c:v>6.8</c:v>
                </c:pt>
                <c:pt idx="20">
                  <c:v>6.8</c:v>
                </c:pt>
                <c:pt idx="21">
                  <c:v>6.8</c:v>
                </c:pt>
                <c:pt idx="22">
                  <c:v>6.8</c:v>
                </c:pt>
                <c:pt idx="23">
                  <c:v>6.7</c:v>
                </c:pt>
                <c:pt idx="24">
                  <c:v>6.6</c:v>
                </c:pt>
                <c:pt idx="25">
                  <c:v>6.6</c:v>
                </c:pt>
                <c:pt idx="26">
                  <c:v>6.5</c:v>
                </c:pt>
                <c:pt idx="27">
                  <c:v>6.5</c:v>
                </c:pt>
                <c:pt idx="28">
                  <c:v>6.5</c:v>
                </c:pt>
                <c:pt idx="29">
                  <c:v>6.4</c:v>
                </c:pt>
                <c:pt idx="30">
                  <c:v>6.4</c:v>
                </c:pt>
                <c:pt idx="31">
                  <c:v>6.4</c:v>
                </c:pt>
                <c:pt idx="32">
                  <c:v>6.4</c:v>
                </c:pt>
                <c:pt idx="33">
                  <c:v>6.4</c:v>
                </c:pt>
                <c:pt idx="34">
                  <c:v>6.3</c:v>
                </c:pt>
                <c:pt idx="35">
                  <c:v>6.3</c:v>
                </c:pt>
                <c:pt idx="36">
                  <c:v>6.2</c:v>
                </c:pt>
                <c:pt idx="37">
                  <c:v>6.1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5.9</c:v>
                </c:pt>
                <c:pt idx="42">
                  <c:v>5.9</c:v>
                </c:pt>
                <c:pt idx="43">
                  <c:v>5.9</c:v>
                </c:pt>
                <c:pt idx="44">
                  <c:v>5.8</c:v>
                </c:pt>
                <c:pt idx="45">
                  <c:v>5.8</c:v>
                </c:pt>
                <c:pt idx="46">
                  <c:v>5.5</c:v>
                </c:pt>
                <c:pt idx="47">
                  <c:v>5.3</c:v>
                </c:pt>
                <c:pt idx="48">
                  <c:v>5.3</c:v>
                </c:pt>
                <c:pt idx="49">
                  <c:v>5</c:v>
                </c:pt>
                <c:pt idx="50">
                  <c:v>5</c:v>
                </c:pt>
                <c:pt idx="51">
                  <c:v>4.7</c:v>
                </c:pt>
                <c:pt idx="52">
                  <c:v>4.7</c:v>
                </c:pt>
                <c:pt idx="53">
                  <c:v>4.5999999999999996</c:v>
                </c:pt>
                <c:pt idx="54">
                  <c:v>4.5999999999999996</c:v>
                </c:pt>
                <c:pt idx="55">
                  <c:v>4.5999999999999996</c:v>
                </c:pt>
                <c:pt idx="56">
                  <c:v>4.5</c:v>
                </c:pt>
                <c:pt idx="57">
                  <c:v>4.5</c:v>
                </c:pt>
                <c:pt idx="58">
                  <c:v>4.5</c:v>
                </c:pt>
                <c:pt idx="59">
                  <c:v>4.3</c:v>
                </c:pt>
                <c:pt idx="60">
                  <c:v>4.3</c:v>
                </c:pt>
                <c:pt idx="61">
                  <c:v>4.3</c:v>
                </c:pt>
                <c:pt idx="62">
                  <c:v>4.2</c:v>
                </c:pt>
                <c:pt idx="63">
                  <c:v>4.0999999999999996</c:v>
                </c:pt>
                <c:pt idx="64">
                  <c:v>3.9</c:v>
                </c:pt>
                <c:pt idx="65">
                  <c:v>3.8</c:v>
                </c:pt>
                <c:pt idx="66">
                  <c:v>3.6</c:v>
                </c:pt>
                <c:pt idx="67">
                  <c:v>3.6</c:v>
                </c:pt>
                <c:pt idx="68">
                  <c:v>3.1</c:v>
                </c:pt>
                <c:pt idx="69">
                  <c:v>3</c:v>
                </c:pt>
                <c:pt idx="70">
                  <c:v>2.9</c:v>
                </c:pt>
                <c:pt idx="71">
                  <c:v>1.9000000000000001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Permanência'!$K$2:$K$90</c:f>
              <c:numCache>
                <c:formatCode>General</c:formatCode>
                <c:ptCount val="8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</c:numCache>
            </c:numRef>
          </c:yVal>
        </c:ser>
        <c:axId val="121513088"/>
        <c:axId val="121515008"/>
      </c:scatterChart>
      <c:valAx>
        <c:axId val="12151308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515008"/>
        <c:crosses val="autoZero"/>
        <c:crossBetween val="midCat"/>
      </c:valAx>
      <c:valAx>
        <c:axId val="1215150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5130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935996358827532E-2"/>
          <c:y val="0.14355101828112291"/>
          <c:w val="0.897660676591490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6.9</c:v>
                </c:pt>
                <c:pt idx="1">
                  <c:v>6.5</c:v>
                </c:pt>
                <c:pt idx="2">
                  <c:v>7.9</c:v>
                </c:pt>
                <c:pt idx="3">
                  <c:v>8.3000000000000007</c:v>
                </c:pt>
                <c:pt idx="4">
                  <c:v>6.7</c:v>
                </c:pt>
                <c:pt idx="5">
                  <c:v>4.0999999999999996</c:v>
                </c:pt>
                <c:pt idx="6">
                  <c:v>4.5</c:v>
                </c:pt>
                <c:pt idx="7">
                  <c:v>4.5999999999999996</c:v>
                </c:pt>
                <c:pt idx="8">
                  <c:v>6.3</c:v>
                </c:pt>
                <c:pt idx="9">
                  <c:v>6.1</c:v>
                </c:pt>
                <c:pt idx="10">
                  <c:v>6.3</c:v>
                </c:pt>
                <c:pt idx="11">
                  <c:v>3.6</c:v>
                </c:pt>
                <c:pt idx="12">
                  <c:v>3.8</c:v>
                </c:pt>
                <c:pt idx="13">
                  <c:v>4.3</c:v>
                </c:pt>
                <c:pt idx="14">
                  <c:v>4.5</c:v>
                </c:pt>
                <c:pt idx="15">
                  <c:v>7.6</c:v>
                </c:pt>
                <c:pt idx="16">
                  <c:v>7.5</c:v>
                </c:pt>
                <c:pt idx="17">
                  <c:v>6.8</c:v>
                </c:pt>
                <c:pt idx="18">
                  <c:v>3</c:v>
                </c:pt>
                <c:pt idx="19">
                  <c:v>4.7</c:v>
                </c:pt>
                <c:pt idx="20">
                  <c:v>6.4</c:v>
                </c:pt>
                <c:pt idx="21">
                  <c:v>8.1</c:v>
                </c:pt>
                <c:pt idx="22">
                  <c:v>5.8</c:v>
                </c:pt>
                <c:pt idx="23">
                  <c:v>3.9</c:v>
                </c:pt>
                <c:pt idx="24">
                  <c:v>5.9</c:v>
                </c:pt>
                <c:pt idx="25">
                  <c:v>4.7</c:v>
                </c:pt>
                <c:pt idx="26">
                  <c:v>6.4</c:v>
                </c:pt>
                <c:pt idx="27">
                  <c:v>7.1</c:v>
                </c:pt>
                <c:pt idx="28">
                  <c:v>7.8</c:v>
                </c:pt>
                <c:pt idx="29">
                  <c:v>5</c:v>
                </c:pt>
                <c:pt idx="30">
                  <c:v>4.3</c:v>
                </c:pt>
                <c:pt idx="31">
                  <c:v>3.6</c:v>
                </c:pt>
                <c:pt idx="32">
                  <c:v>6</c:v>
                </c:pt>
                <c:pt idx="33">
                  <c:v>6.4</c:v>
                </c:pt>
                <c:pt idx="34">
                  <c:v>7.6</c:v>
                </c:pt>
                <c:pt idx="35">
                  <c:v>3.1</c:v>
                </c:pt>
                <c:pt idx="36">
                  <c:v>6.4</c:v>
                </c:pt>
                <c:pt idx="37">
                  <c:v>2.9</c:v>
                </c:pt>
                <c:pt idx="38">
                  <c:v>4.5999999999999996</c:v>
                </c:pt>
                <c:pt idx="39">
                  <c:v>5.5</c:v>
                </c:pt>
                <c:pt idx="40">
                  <c:v>4.2</c:v>
                </c:pt>
                <c:pt idx="41">
                  <c:v>1.9000000000000001</c:v>
                </c:pt>
                <c:pt idx="42">
                  <c:v>4.3</c:v>
                </c:pt>
                <c:pt idx="43">
                  <c:v>6.4</c:v>
                </c:pt>
                <c:pt idx="44">
                  <c:v>7</c:v>
                </c:pt>
                <c:pt idx="45">
                  <c:v>6.5</c:v>
                </c:pt>
                <c:pt idx="46">
                  <c:v>6.6</c:v>
                </c:pt>
                <c:pt idx="47">
                  <c:v>5</c:v>
                </c:pt>
                <c:pt idx="48">
                  <c:v>6.5</c:v>
                </c:pt>
                <c:pt idx="49">
                  <c:v>6.8</c:v>
                </c:pt>
                <c:pt idx="50">
                  <c:v>6</c:v>
                </c:pt>
                <c:pt idx="51">
                  <c:v>6.9</c:v>
                </c:pt>
                <c:pt idx="52">
                  <c:v>5.3</c:v>
                </c:pt>
                <c:pt idx="53">
                  <c:v>5.9</c:v>
                </c:pt>
                <c:pt idx="54">
                  <c:v>7.2</c:v>
                </c:pt>
                <c:pt idx="55">
                  <c:v>6</c:v>
                </c:pt>
                <c:pt idx="56">
                  <c:v>7</c:v>
                </c:pt>
                <c:pt idx="57">
                  <c:v>7.9</c:v>
                </c:pt>
                <c:pt idx="58">
                  <c:v>6.6</c:v>
                </c:pt>
                <c:pt idx="59">
                  <c:v>5.8</c:v>
                </c:pt>
                <c:pt idx="60">
                  <c:v>4.5</c:v>
                </c:pt>
                <c:pt idx="61">
                  <c:v>5.9</c:v>
                </c:pt>
                <c:pt idx="62">
                  <c:v>7</c:v>
                </c:pt>
                <c:pt idx="63">
                  <c:v>6.8</c:v>
                </c:pt>
                <c:pt idx="64">
                  <c:v>7.2</c:v>
                </c:pt>
                <c:pt idx="65">
                  <c:v>6.2</c:v>
                </c:pt>
                <c:pt idx="66">
                  <c:v>4.5999999999999996</c:v>
                </c:pt>
                <c:pt idx="67">
                  <c:v>5.3</c:v>
                </c:pt>
                <c:pt idx="68">
                  <c:v>6.8</c:v>
                </c:pt>
                <c:pt idx="69">
                  <c:v>9</c:v>
                </c:pt>
                <c:pt idx="70">
                  <c:v>7.2</c:v>
                </c:pt>
                <c:pt idx="71">
                  <c:v>7.3</c:v>
                </c:pt>
              </c:numCache>
            </c:numRef>
          </c:val>
        </c:ser>
        <c:marker val="1"/>
        <c:axId val="121535104"/>
        <c:axId val="121590528"/>
      </c:lineChart>
      <c:dateAx>
        <c:axId val="121535104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590528"/>
        <c:crosses val="autoZero"/>
        <c:auto val="1"/>
        <c:lblOffset val="100"/>
        <c:baseTimeUnit val="days"/>
        <c:majorUnit val="6"/>
        <c:majorTimeUnit val="months"/>
      </c:dateAx>
      <c:valAx>
        <c:axId val="121590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7.5615478208514502E-3"/>
              <c:y val="0.451964143420695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535104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0.17936110883613554"/>
          <c:y val="4.6296375115272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81075101848258"/>
          <c:y val="0.15856925418569273"/>
          <c:w val="0.84439618723273446"/>
          <c:h val="0.7708119704215059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de Atendimento Classe 2 - OD'!$F$100:$F$111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de Atendimento Classe 2 - OD'!$G$100:$G$111</c:f>
              <c:numCache>
                <c:formatCode>0.0</c:formatCode>
                <c:ptCount val="12"/>
                <c:pt idx="0">
                  <c:v>83.3333333333333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83.3333333333333</c:v>
                </c:pt>
                <c:pt idx="5">
                  <c:v>50</c:v>
                </c:pt>
                <c:pt idx="6">
                  <c:v>33.333333333333329</c:v>
                </c:pt>
                <c:pt idx="7">
                  <c:v>83.3333333333333</c:v>
                </c:pt>
                <c:pt idx="8">
                  <c:v>100</c:v>
                </c:pt>
                <c:pt idx="9">
                  <c:v>100</c:v>
                </c:pt>
                <c:pt idx="10">
                  <c:v>83.3333333333333</c:v>
                </c:pt>
                <c:pt idx="11">
                  <c:v>83.3333333333333</c:v>
                </c:pt>
              </c:numCache>
            </c:numRef>
          </c:val>
        </c:ser>
        <c:gapWidth val="219"/>
        <c:overlap val="-27"/>
        <c:axId val="121640448"/>
        <c:axId val="121641984"/>
      </c:barChart>
      <c:catAx>
        <c:axId val="1216404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641984"/>
        <c:crosses val="autoZero"/>
        <c:auto val="1"/>
        <c:lblAlgn val="ctr"/>
        <c:lblOffset val="100"/>
      </c:catAx>
      <c:valAx>
        <c:axId val="12164198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64044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657298754589275E-2"/>
          <c:y val="0.10646119390483123"/>
          <c:w val="0.71324748069886623"/>
          <c:h val="0.80094471386840993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4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</c:numCache>
            </c:numRef>
          </c:yVal>
        </c:ser>
        <c:axId val="121793920"/>
        <c:axId val="121801344"/>
      </c:scatterChart>
      <c:valAx>
        <c:axId val="12179392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801344"/>
        <c:crosses val="autoZero"/>
        <c:crossBetween val="midCat"/>
      </c:valAx>
      <c:valAx>
        <c:axId val="121801344"/>
        <c:scaling>
          <c:orientation val="minMax"/>
          <c:max val="1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793920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17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2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4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3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3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</c:numCache>
            </c:numRef>
          </c:val>
        </c:ser>
        <c:marker val="1"/>
        <c:axId val="121714944"/>
        <c:axId val="121721216"/>
      </c:lineChart>
      <c:dateAx>
        <c:axId val="121714944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721216"/>
        <c:crosses val="autoZero"/>
        <c:auto val="1"/>
        <c:lblOffset val="100"/>
        <c:baseTimeUnit val="days"/>
        <c:majorUnit val="6"/>
        <c:majorTimeUnit val="months"/>
      </c:dateAx>
      <c:valAx>
        <c:axId val="121721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714944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DBO!$P$136:$P$147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DBO!$Q$136:$Q$147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1180160"/>
        <c:axId val="121181696"/>
      </c:barChart>
      <c:catAx>
        <c:axId val="121180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181696"/>
        <c:crosses val="autoZero"/>
        <c:auto val="1"/>
        <c:lblAlgn val="ctr"/>
        <c:lblOffset val="100"/>
      </c:catAx>
      <c:valAx>
        <c:axId val="12118169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1801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223860083025"/>
          <c:y val="0.11230183118167837"/>
          <c:w val="0.70456418417460165"/>
          <c:h val="0.77599166754999316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1.08</c:v>
                </c:pt>
                <c:pt idx="1">
                  <c:v>1.08</c:v>
                </c:pt>
                <c:pt idx="2">
                  <c:v>1.08</c:v>
                </c:pt>
                <c:pt idx="3">
                  <c:v>1.08</c:v>
                </c:pt>
                <c:pt idx="4">
                  <c:v>1.2</c:v>
                </c:pt>
                <c:pt idx="5">
                  <c:v>8.4</c:v>
                </c:pt>
                <c:pt idx="6">
                  <c:v>10.8</c:v>
                </c:pt>
                <c:pt idx="7">
                  <c:v>10.8</c:v>
                </c:pt>
                <c:pt idx="8">
                  <c:v>16.2</c:v>
                </c:pt>
                <c:pt idx="9">
                  <c:v>16.2</c:v>
                </c:pt>
                <c:pt idx="10">
                  <c:v>16.2</c:v>
                </c:pt>
                <c:pt idx="11">
                  <c:v>18</c:v>
                </c:pt>
                <c:pt idx="12">
                  <c:v>18.599999999999987</c:v>
                </c:pt>
                <c:pt idx="13">
                  <c:v>19.8</c:v>
                </c:pt>
                <c:pt idx="14">
                  <c:v>20</c:v>
                </c:pt>
                <c:pt idx="15">
                  <c:v>20</c:v>
                </c:pt>
                <c:pt idx="16">
                  <c:v>21.599999999999987</c:v>
                </c:pt>
                <c:pt idx="17">
                  <c:v>24</c:v>
                </c:pt>
                <c:pt idx="18">
                  <c:v>24</c:v>
                </c:pt>
                <c:pt idx="19">
                  <c:v>24</c:v>
                </c:pt>
                <c:pt idx="20">
                  <c:v>25</c:v>
                </c:pt>
                <c:pt idx="21">
                  <c:v>27</c:v>
                </c:pt>
                <c:pt idx="22">
                  <c:v>27</c:v>
                </c:pt>
                <c:pt idx="23">
                  <c:v>30</c:v>
                </c:pt>
                <c:pt idx="24">
                  <c:v>33</c:v>
                </c:pt>
                <c:pt idx="25">
                  <c:v>42</c:v>
                </c:pt>
                <c:pt idx="26">
                  <c:v>46.8</c:v>
                </c:pt>
                <c:pt idx="27">
                  <c:v>46.8</c:v>
                </c:pt>
                <c:pt idx="28">
                  <c:v>48</c:v>
                </c:pt>
                <c:pt idx="29">
                  <c:v>66</c:v>
                </c:pt>
                <c:pt idx="30">
                  <c:v>66</c:v>
                </c:pt>
                <c:pt idx="31">
                  <c:v>69.599999999999994</c:v>
                </c:pt>
                <c:pt idx="32">
                  <c:v>78</c:v>
                </c:pt>
                <c:pt idx="33">
                  <c:v>78</c:v>
                </c:pt>
                <c:pt idx="34">
                  <c:v>84</c:v>
                </c:pt>
                <c:pt idx="35">
                  <c:v>84</c:v>
                </c:pt>
                <c:pt idx="36">
                  <c:v>84</c:v>
                </c:pt>
                <c:pt idx="37">
                  <c:v>88</c:v>
                </c:pt>
                <c:pt idx="38">
                  <c:v>88</c:v>
                </c:pt>
                <c:pt idx="39">
                  <c:v>91.2</c:v>
                </c:pt>
                <c:pt idx="40">
                  <c:v>91.2</c:v>
                </c:pt>
                <c:pt idx="41">
                  <c:v>96</c:v>
                </c:pt>
                <c:pt idx="42">
                  <c:v>96</c:v>
                </c:pt>
                <c:pt idx="43">
                  <c:v>96</c:v>
                </c:pt>
                <c:pt idx="44">
                  <c:v>100.8</c:v>
                </c:pt>
                <c:pt idx="45">
                  <c:v>102</c:v>
                </c:pt>
                <c:pt idx="46">
                  <c:v>102</c:v>
                </c:pt>
                <c:pt idx="47">
                  <c:v>102.6</c:v>
                </c:pt>
                <c:pt idx="48">
                  <c:v>120</c:v>
                </c:pt>
                <c:pt idx="49">
                  <c:v>132</c:v>
                </c:pt>
                <c:pt idx="50">
                  <c:v>136</c:v>
                </c:pt>
                <c:pt idx="51">
                  <c:v>139.19999999999999</c:v>
                </c:pt>
                <c:pt idx="52">
                  <c:v>144</c:v>
                </c:pt>
                <c:pt idx="53">
                  <c:v>148.79999999999998</c:v>
                </c:pt>
                <c:pt idx="54">
                  <c:v>152</c:v>
                </c:pt>
                <c:pt idx="55">
                  <c:v>240</c:v>
                </c:pt>
                <c:pt idx="56">
                  <c:v>240</c:v>
                </c:pt>
                <c:pt idx="57">
                  <c:v>270</c:v>
                </c:pt>
                <c:pt idx="58">
                  <c:v>294</c:v>
                </c:pt>
                <c:pt idx="59">
                  <c:v>360</c:v>
                </c:pt>
                <c:pt idx="60">
                  <c:v>368.4</c:v>
                </c:pt>
                <c:pt idx="61">
                  <c:v>480</c:v>
                </c:pt>
                <c:pt idx="62">
                  <c:v>690</c:v>
                </c:pt>
                <c:pt idx="63">
                  <c:v>960</c:v>
                </c:pt>
                <c:pt idx="64">
                  <c:v>960</c:v>
                </c:pt>
                <c:pt idx="65">
                  <c:v>1680</c:v>
                </c:pt>
                <c:pt idx="66">
                  <c:v>1700</c:v>
                </c:pt>
                <c:pt idx="67">
                  <c:v>1800</c:v>
                </c:pt>
                <c:pt idx="68">
                  <c:v>3240</c:v>
                </c:pt>
                <c:pt idx="69">
                  <c:v>3400</c:v>
                </c:pt>
                <c:pt idx="70">
                  <c:v>8400</c:v>
                </c:pt>
                <c:pt idx="71">
                  <c:v>9600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  <c:pt idx="71">
                  <c:v>2400</c:v>
                </c:pt>
              </c:numCache>
            </c:numRef>
          </c:yVal>
        </c:ser>
        <c:axId val="121977856"/>
        <c:axId val="121988224"/>
      </c:scatterChart>
      <c:valAx>
        <c:axId val="1219778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988224"/>
        <c:crossesAt val="1.0000000000000005E-2"/>
        <c:crossBetween val="midCat"/>
      </c:valAx>
      <c:valAx>
        <c:axId val="121988224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i="1"/>
                  <a:t>E. coli</a:t>
                </a:r>
                <a:r>
                  <a:rPr lang="pt-BR" i="1" baseline="0"/>
                  <a:t> </a:t>
                </a:r>
                <a:r>
                  <a:rPr lang="pt-BR"/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9778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508588370919"/>
          <c:y val="0.44534716869930985"/>
          <c:w val="0.16175223066708641"/>
          <c:h val="0.28176238257754538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1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0892096000173469E-2"/>
          <c:y val="0.16773171926765967"/>
          <c:w val="0.7565031166365439"/>
          <c:h val="0.6727069499400351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temporal'!$B$2:$B$120</c:f>
              <c:numCache>
                <c:formatCode>General</c:formatCode>
                <c:ptCount val="119"/>
                <c:pt idx="54">
                  <c:v>3400</c:v>
                </c:pt>
                <c:pt idx="55">
                  <c:v>20</c:v>
                </c:pt>
                <c:pt idx="56">
                  <c:v>360</c:v>
                </c:pt>
                <c:pt idx="57">
                  <c:v>152</c:v>
                </c:pt>
                <c:pt idx="58">
                  <c:v>20</c:v>
                </c:pt>
                <c:pt idx="59">
                  <c:v>30</c:v>
                </c:pt>
                <c:pt idx="60">
                  <c:v>690</c:v>
                </c:pt>
                <c:pt idx="61">
                  <c:v>1700</c:v>
                </c:pt>
                <c:pt idx="62">
                  <c:v>96</c:v>
                </c:pt>
                <c:pt idx="63">
                  <c:v>96</c:v>
                </c:pt>
                <c:pt idx="64">
                  <c:v>480</c:v>
                </c:pt>
                <c:pt idx="65">
                  <c:v>66</c:v>
                </c:pt>
                <c:pt idx="66">
                  <c:v>88</c:v>
                </c:pt>
                <c:pt idx="67">
                  <c:v>88</c:v>
                </c:pt>
                <c:pt idx="68">
                  <c:v>33</c:v>
                </c:pt>
                <c:pt idx="69">
                  <c:v>136</c:v>
                </c:pt>
                <c:pt idx="70">
                  <c:v>25</c:v>
                </c:pt>
                <c:pt idx="71">
                  <c:v>18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temporal'!$C$2:$C$55</c:f>
              <c:numCache>
                <c:formatCode>General</c:formatCode>
                <c:ptCount val="54"/>
                <c:pt idx="0">
                  <c:v>3000</c:v>
                </c:pt>
                <c:pt idx="1">
                  <c:v>130</c:v>
                </c:pt>
                <c:pt idx="2">
                  <c:v>27</c:v>
                </c:pt>
                <c:pt idx="3">
                  <c:v>14</c:v>
                </c:pt>
                <c:pt idx="4">
                  <c:v>220</c:v>
                </c:pt>
                <c:pt idx="5">
                  <c:v>70</c:v>
                </c:pt>
                <c:pt idx="6">
                  <c:v>140</c:v>
                </c:pt>
                <c:pt idx="7">
                  <c:v>1.8</c:v>
                </c:pt>
                <c:pt idx="8">
                  <c:v>18</c:v>
                </c:pt>
                <c:pt idx="9">
                  <c:v>14000</c:v>
                </c:pt>
                <c:pt idx="10">
                  <c:v>140</c:v>
                </c:pt>
                <c:pt idx="11">
                  <c:v>27</c:v>
                </c:pt>
                <c:pt idx="12">
                  <c:v>78</c:v>
                </c:pt>
                <c:pt idx="13">
                  <c:v>40</c:v>
                </c:pt>
                <c:pt idx="14">
                  <c:v>140</c:v>
                </c:pt>
                <c:pt idx="15">
                  <c:v>45</c:v>
                </c:pt>
                <c:pt idx="16">
                  <c:v>18</c:v>
                </c:pt>
                <c:pt idx="17">
                  <c:v>110</c:v>
                </c:pt>
                <c:pt idx="18">
                  <c:v>33</c:v>
                </c:pt>
                <c:pt idx="19">
                  <c:v>5400</c:v>
                </c:pt>
                <c:pt idx="20">
                  <c:v>450</c:v>
                </c:pt>
                <c:pt idx="21">
                  <c:v>2</c:v>
                </c:pt>
                <c:pt idx="22">
                  <c:v>170</c:v>
                </c:pt>
                <c:pt idx="23">
                  <c:v>490</c:v>
                </c:pt>
                <c:pt idx="24">
                  <c:v>78</c:v>
                </c:pt>
                <c:pt idx="25">
                  <c:v>40</c:v>
                </c:pt>
                <c:pt idx="26">
                  <c:v>1.8</c:v>
                </c:pt>
                <c:pt idx="27">
                  <c:v>27</c:v>
                </c:pt>
                <c:pt idx="28">
                  <c:v>45</c:v>
                </c:pt>
                <c:pt idx="29">
                  <c:v>31</c:v>
                </c:pt>
                <c:pt idx="30">
                  <c:v>1.8</c:v>
                </c:pt>
                <c:pt idx="31">
                  <c:v>130</c:v>
                </c:pt>
                <c:pt idx="32">
                  <c:v>36</c:v>
                </c:pt>
                <c:pt idx="33">
                  <c:v>1.8</c:v>
                </c:pt>
                <c:pt idx="34">
                  <c:v>170</c:v>
                </c:pt>
                <c:pt idx="35">
                  <c:v>400</c:v>
                </c:pt>
                <c:pt idx="36">
                  <c:v>168</c:v>
                </c:pt>
                <c:pt idx="37">
                  <c:v>232</c:v>
                </c:pt>
                <c:pt idx="38">
                  <c:v>152</c:v>
                </c:pt>
                <c:pt idx="39">
                  <c:v>248</c:v>
                </c:pt>
                <c:pt idx="40">
                  <c:v>160</c:v>
                </c:pt>
                <c:pt idx="41">
                  <c:v>400</c:v>
                </c:pt>
                <c:pt idx="42">
                  <c:v>152</c:v>
                </c:pt>
                <c:pt idx="43">
                  <c:v>1600</c:v>
                </c:pt>
                <c:pt idx="44">
                  <c:v>116</c:v>
                </c:pt>
                <c:pt idx="45">
                  <c:v>40</c:v>
                </c:pt>
                <c:pt idx="46">
                  <c:v>2800</c:v>
                </c:pt>
                <c:pt idx="47">
                  <c:v>80</c:v>
                </c:pt>
                <c:pt idx="48">
                  <c:v>1600</c:v>
                </c:pt>
                <c:pt idx="49">
                  <c:v>16000</c:v>
                </c:pt>
                <c:pt idx="50">
                  <c:v>240</c:v>
                </c:pt>
                <c:pt idx="51">
                  <c:v>171</c:v>
                </c:pt>
                <c:pt idx="52">
                  <c:v>614</c:v>
                </c:pt>
                <c:pt idx="53">
                  <c:v>200</c:v>
                </c:pt>
              </c:numCache>
            </c:numRef>
          </c:val>
        </c:ser>
        <c:marker val="1"/>
        <c:axId val="121223040"/>
        <c:axId val="121224576"/>
      </c:lineChart>
      <c:dateAx>
        <c:axId val="121223040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224576"/>
        <c:crosses val="autoZero"/>
        <c:auto val="1"/>
        <c:lblOffset val="100"/>
        <c:baseTimeUnit val="months"/>
        <c:majorUnit val="6"/>
        <c:majorTimeUnit val="months"/>
      </c:dateAx>
      <c:valAx>
        <c:axId val="12122457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i="1"/>
                  <a:t>E. coli </a:t>
                </a:r>
                <a:r>
                  <a:rPr lang="pt-BR"/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223040"/>
        <c:crosses val="autoZero"/>
        <c:crossBetween val="between"/>
        <c:majorUnit val="1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2592403915373491"/>
          <c:y val="0.38677112799432556"/>
          <c:w val="0.16547258073402871"/>
          <c:h val="0.21329752534618659"/>
        </c:manualLayout>
      </c:layout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32875215010656306"/>
          <c:y val="4.485218568458165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958739107498264"/>
          <c:y val="0.18727738370738073"/>
          <c:w val="0.82985710664467205"/>
          <c:h val="0.6789486071026007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E. coli'!$F$15:$F$26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Atendimento E. coli'!$G$15:$G$26</c:f>
              <c:numCache>
                <c:formatCode>0.0</c:formatCode>
                <c:ptCount val="12"/>
                <c:pt idx="0">
                  <c:v>83.3333333333333</c:v>
                </c:pt>
                <c:pt idx="1">
                  <c:v>83.3333333333333</c:v>
                </c:pt>
                <c:pt idx="2">
                  <c:v>100</c:v>
                </c:pt>
                <c:pt idx="3">
                  <c:v>83.3333333333333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66.666666666666657</c:v>
                </c:pt>
                <c:pt idx="8">
                  <c:v>66.666666666666657</c:v>
                </c:pt>
                <c:pt idx="9">
                  <c:v>83.3333333333333</c:v>
                </c:pt>
                <c:pt idx="10">
                  <c:v>66.666666666666657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1934208"/>
        <c:axId val="121935744"/>
      </c:barChart>
      <c:catAx>
        <c:axId val="12193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935744"/>
        <c:crosses val="autoZero"/>
        <c:auto val="1"/>
        <c:lblAlgn val="ctr"/>
        <c:lblOffset val="100"/>
      </c:catAx>
      <c:valAx>
        <c:axId val="12193574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4013021093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934208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625005118788711"/>
          <c:y val="0.12774643318956183"/>
          <c:w val="0.65104521706039764"/>
          <c:h val="0.71931843329370271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7.0000000000000027E-3</c:v>
                </c:pt>
                <c:pt idx="1">
                  <c:v>7.0000000000000027E-3</c:v>
                </c:pt>
                <c:pt idx="2">
                  <c:v>7.0000000000000027E-3</c:v>
                </c:pt>
                <c:pt idx="3">
                  <c:v>1.0000000000000005E-2</c:v>
                </c:pt>
                <c:pt idx="4">
                  <c:v>1.2999999999999998E-2</c:v>
                </c:pt>
                <c:pt idx="5">
                  <c:v>1.900000000000001E-2</c:v>
                </c:pt>
                <c:pt idx="6">
                  <c:v>2.0000000000000011E-2</c:v>
                </c:pt>
                <c:pt idx="7">
                  <c:v>2.0000000000000011E-2</c:v>
                </c:pt>
                <c:pt idx="8">
                  <c:v>2.0000000000000011E-2</c:v>
                </c:pt>
                <c:pt idx="9">
                  <c:v>2.0000000000000011E-2</c:v>
                </c:pt>
                <c:pt idx="10">
                  <c:v>2.0000000000000011E-2</c:v>
                </c:pt>
                <c:pt idx="11">
                  <c:v>2.0000000000000011E-2</c:v>
                </c:pt>
                <c:pt idx="12">
                  <c:v>2.0000000000000011E-2</c:v>
                </c:pt>
                <c:pt idx="13">
                  <c:v>2.0000000000000011E-2</c:v>
                </c:pt>
                <c:pt idx="14">
                  <c:v>2.0000000000000011E-2</c:v>
                </c:pt>
                <c:pt idx="15">
                  <c:v>2.9000000000000001E-2</c:v>
                </c:pt>
                <c:pt idx="16">
                  <c:v>3.0000000000000002E-2</c:v>
                </c:pt>
                <c:pt idx="17">
                  <c:v>3.0000000000000002E-2</c:v>
                </c:pt>
                <c:pt idx="18">
                  <c:v>4.0000000000000022E-2</c:v>
                </c:pt>
                <c:pt idx="19">
                  <c:v>4.0000000000000022E-2</c:v>
                </c:pt>
                <c:pt idx="20">
                  <c:v>4.0000000000000022E-2</c:v>
                </c:pt>
                <c:pt idx="21">
                  <c:v>4.0000000000000022E-2</c:v>
                </c:pt>
                <c:pt idx="22">
                  <c:v>4.0000000000000022E-2</c:v>
                </c:pt>
                <c:pt idx="23">
                  <c:v>0.05</c:v>
                </c:pt>
                <c:pt idx="24">
                  <c:v>0.05</c:v>
                </c:pt>
                <c:pt idx="25">
                  <c:v>5.5000000000000014E-2</c:v>
                </c:pt>
                <c:pt idx="26">
                  <c:v>5.8000000000000003E-2</c:v>
                </c:pt>
                <c:pt idx="27">
                  <c:v>6.4000000000000043E-2</c:v>
                </c:pt>
                <c:pt idx="28">
                  <c:v>6.4000000000000043E-2</c:v>
                </c:pt>
                <c:pt idx="29">
                  <c:v>7.0000000000000021E-2</c:v>
                </c:pt>
                <c:pt idx="30">
                  <c:v>8.0000000000000043E-2</c:v>
                </c:pt>
                <c:pt idx="31">
                  <c:v>8.0000000000000043E-2</c:v>
                </c:pt>
                <c:pt idx="32">
                  <c:v>8.3000000000000046E-2</c:v>
                </c:pt>
                <c:pt idx="33">
                  <c:v>9.0000000000000024E-2</c:v>
                </c:pt>
                <c:pt idx="34">
                  <c:v>9.0000000000000024E-2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0.16800000000000001</c:v>
                </c:pt>
                <c:pt idx="44">
                  <c:v>0.18000000000000008</c:v>
                </c:pt>
                <c:pt idx="45">
                  <c:v>0.19900000000000001</c:v>
                </c:pt>
                <c:pt idx="46">
                  <c:v>0.2</c:v>
                </c:pt>
                <c:pt idx="47">
                  <c:v>0.2</c:v>
                </c:pt>
                <c:pt idx="48">
                  <c:v>0.2</c:v>
                </c:pt>
                <c:pt idx="49">
                  <c:v>0.2</c:v>
                </c:pt>
                <c:pt idx="50">
                  <c:v>0.2</c:v>
                </c:pt>
                <c:pt idx="51">
                  <c:v>0.2</c:v>
                </c:pt>
                <c:pt idx="52">
                  <c:v>0.20400000000000001</c:v>
                </c:pt>
                <c:pt idx="53">
                  <c:v>0.30000000000000016</c:v>
                </c:pt>
                <c:pt idx="54">
                  <c:v>0.30000000000000016</c:v>
                </c:pt>
                <c:pt idx="55">
                  <c:v>0.30000000000000016</c:v>
                </c:pt>
                <c:pt idx="56">
                  <c:v>0.36800000000000022</c:v>
                </c:pt>
                <c:pt idx="57">
                  <c:v>0.4</c:v>
                </c:pt>
                <c:pt idx="58">
                  <c:v>0.52700000000000002</c:v>
                </c:pt>
                <c:pt idx="59">
                  <c:v>0.56000000000000005</c:v>
                </c:pt>
                <c:pt idx="60">
                  <c:v>0.58499999999999996</c:v>
                </c:pt>
                <c:pt idx="61">
                  <c:v>0.58699999999999997</c:v>
                </c:pt>
                <c:pt idx="62">
                  <c:v>0.70000000000000029</c:v>
                </c:pt>
                <c:pt idx="63">
                  <c:v>0.70000000000000029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  <c:pt idx="45">
                  <c:v>0.15000000000000008</c:v>
                </c:pt>
                <c:pt idx="46">
                  <c:v>0.15000000000000008</c:v>
                </c:pt>
                <c:pt idx="47">
                  <c:v>0.15000000000000008</c:v>
                </c:pt>
                <c:pt idx="48">
                  <c:v>0.15000000000000008</c:v>
                </c:pt>
                <c:pt idx="49">
                  <c:v>0.15000000000000008</c:v>
                </c:pt>
                <c:pt idx="50">
                  <c:v>0.15000000000000008</c:v>
                </c:pt>
                <c:pt idx="51">
                  <c:v>0.15000000000000008</c:v>
                </c:pt>
                <c:pt idx="52">
                  <c:v>0.15000000000000008</c:v>
                </c:pt>
                <c:pt idx="53">
                  <c:v>0.15000000000000008</c:v>
                </c:pt>
                <c:pt idx="54">
                  <c:v>0.15000000000000008</c:v>
                </c:pt>
                <c:pt idx="55">
                  <c:v>0.15000000000000008</c:v>
                </c:pt>
                <c:pt idx="56">
                  <c:v>0.15000000000000008</c:v>
                </c:pt>
                <c:pt idx="57">
                  <c:v>0.15000000000000008</c:v>
                </c:pt>
                <c:pt idx="58">
                  <c:v>0.15000000000000008</c:v>
                </c:pt>
                <c:pt idx="59">
                  <c:v>0.15000000000000008</c:v>
                </c:pt>
                <c:pt idx="60">
                  <c:v>0.15000000000000008</c:v>
                </c:pt>
                <c:pt idx="61">
                  <c:v>0.15000000000000008</c:v>
                </c:pt>
                <c:pt idx="62">
                  <c:v>0.15000000000000008</c:v>
                </c:pt>
                <c:pt idx="63">
                  <c:v>0.15000000000000008</c:v>
                </c:pt>
                <c:pt idx="64">
                  <c:v>0.15000000000000008</c:v>
                </c:pt>
                <c:pt idx="65">
                  <c:v>0.15000000000000008</c:v>
                </c:pt>
                <c:pt idx="66">
                  <c:v>0.15000000000000008</c:v>
                </c:pt>
                <c:pt idx="67">
                  <c:v>0.15000000000000008</c:v>
                </c:pt>
                <c:pt idx="68">
                  <c:v>0.15000000000000008</c:v>
                </c:pt>
              </c:numCache>
            </c:numRef>
          </c:yVal>
        </c:ser>
        <c:axId val="122238848"/>
        <c:axId val="122241024"/>
      </c:scatterChart>
      <c:valAx>
        <c:axId val="12223884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241024"/>
        <c:crosses val="autoZero"/>
        <c:crossBetween val="midCat"/>
      </c:valAx>
      <c:valAx>
        <c:axId val="122241024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238848"/>
        <c:crosses val="autoZero"/>
        <c:crossBetween val="midCat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442742982960802"/>
          <c:y val="0.31868144086992006"/>
          <c:w val="0.17833271606209161"/>
          <c:h val="0.27684138758472282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9.2485491106440429E-2"/>
          <c:w val="0.65626894294498761"/>
          <c:h val="0.7593654777216593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permanência'!$B$2:$B$70</c:f>
              <c:numCache>
                <c:formatCode>General</c:formatCode>
                <c:ptCount val="6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permanência'!$C$2:$C$70</c:f>
              <c:numCache>
                <c:formatCode>General</c:formatCode>
                <c:ptCount val="69"/>
                <c:pt idx="0">
                  <c:v>4.0000000000000022E-2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0.05</c:v>
                </c:pt>
                <c:pt idx="10">
                  <c:v>0.05</c:v>
                </c:pt>
                <c:pt idx="11">
                  <c:v>0.05</c:v>
                </c:pt>
                <c:pt idx="12">
                  <c:v>8.0000000000000043E-2</c:v>
                </c:pt>
                <c:pt idx="13">
                  <c:v>8.0000000000000043E-2</c:v>
                </c:pt>
                <c:pt idx="14">
                  <c:v>9.0000000000000024E-2</c:v>
                </c:pt>
                <c:pt idx="15">
                  <c:v>9.0000000000000024E-2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0.12000000000000002</c:v>
                </c:pt>
                <c:pt idx="27">
                  <c:v>0.17</c:v>
                </c:pt>
                <c:pt idx="28">
                  <c:v>0.18000000000000008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0.23</c:v>
                </c:pt>
                <c:pt idx="44">
                  <c:v>0.28000000000000008</c:v>
                </c:pt>
                <c:pt idx="45">
                  <c:v>0.30000000000000016</c:v>
                </c:pt>
                <c:pt idx="46">
                  <c:v>0.30000000000000016</c:v>
                </c:pt>
                <c:pt idx="47">
                  <c:v>0.30000000000000016</c:v>
                </c:pt>
                <c:pt idx="48">
                  <c:v>0.30000000000000016</c:v>
                </c:pt>
                <c:pt idx="49">
                  <c:v>0.30000000000000016</c:v>
                </c:pt>
                <c:pt idx="50">
                  <c:v>0.30000000000000016</c:v>
                </c:pt>
                <c:pt idx="51">
                  <c:v>0.30000000000000016</c:v>
                </c:pt>
                <c:pt idx="52">
                  <c:v>0.30000000000000016</c:v>
                </c:pt>
                <c:pt idx="53">
                  <c:v>0.31000000000000016</c:v>
                </c:pt>
                <c:pt idx="54">
                  <c:v>0.33000000000000024</c:v>
                </c:pt>
                <c:pt idx="55">
                  <c:v>0.37000000000000016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0.5</c:v>
                </c:pt>
                <c:pt idx="64">
                  <c:v>0.60000000000000031</c:v>
                </c:pt>
                <c:pt idx="65">
                  <c:v>0.8</c:v>
                </c:pt>
                <c:pt idx="66">
                  <c:v>0.8</c:v>
                </c:pt>
                <c:pt idx="67">
                  <c:v>0.8</c:v>
                </c:pt>
                <c:pt idx="68">
                  <c:v>1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19000">
                    <a:srgbClr val="00B0F0"/>
                  </a:gs>
                  <a:gs pos="49000">
                    <a:srgbClr val="5B9BD5">
                      <a:lumMod val="40000"/>
                      <a:lumOff val="60000"/>
                    </a:srgbClr>
                  </a:gs>
                  <a:gs pos="69000">
                    <a:srgbClr val="70AD47">
                      <a:lumMod val="40000"/>
                      <a:lumOff val="60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permanência'!$B$2:$B$70</c:f>
              <c:numCache>
                <c:formatCode>General</c:formatCode>
                <c:ptCount val="6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permanência'!$L$2:$L$70</c:f>
              <c:numCache>
                <c:formatCode>General</c:formatCode>
                <c:ptCount val="69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  <c:pt idx="43">
                  <c:v>3.7</c:v>
                </c:pt>
                <c:pt idx="44">
                  <c:v>3.7</c:v>
                </c:pt>
                <c:pt idx="45">
                  <c:v>3.7</c:v>
                </c:pt>
                <c:pt idx="46">
                  <c:v>3.7</c:v>
                </c:pt>
                <c:pt idx="47">
                  <c:v>3.7</c:v>
                </c:pt>
                <c:pt idx="48">
                  <c:v>3.7</c:v>
                </c:pt>
                <c:pt idx="49">
                  <c:v>3.7</c:v>
                </c:pt>
                <c:pt idx="50">
                  <c:v>3.7</c:v>
                </c:pt>
                <c:pt idx="51">
                  <c:v>3.7</c:v>
                </c:pt>
                <c:pt idx="52">
                  <c:v>3.7</c:v>
                </c:pt>
                <c:pt idx="53">
                  <c:v>3.7</c:v>
                </c:pt>
                <c:pt idx="54">
                  <c:v>3.7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3.7</c:v>
                </c:pt>
                <c:pt idx="62">
                  <c:v>3.7</c:v>
                </c:pt>
                <c:pt idx="63">
                  <c:v>3.7</c:v>
                </c:pt>
                <c:pt idx="64">
                  <c:v>3.7</c:v>
                </c:pt>
                <c:pt idx="65">
                  <c:v>3.7</c:v>
                </c:pt>
                <c:pt idx="66">
                  <c:v>3.7</c:v>
                </c:pt>
                <c:pt idx="67">
                  <c:v>3.7</c:v>
                </c:pt>
                <c:pt idx="68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permanência'!$B$2:$B$70</c:f>
              <c:numCache>
                <c:formatCode>General</c:formatCode>
                <c:ptCount val="6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permanência'!$M$2:$M$70</c:f>
              <c:numCache>
                <c:formatCode>General</c:formatCode>
                <c:ptCount val="69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  <c:pt idx="43">
                  <c:v>13.3</c:v>
                </c:pt>
                <c:pt idx="44">
                  <c:v>13.3</c:v>
                </c:pt>
                <c:pt idx="45">
                  <c:v>13.3</c:v>
                </c:pt>
                <c:pt idx="46">
                  <c:v>13.3</c:v>
                </c:pt>
                <c:pt idx="47">
                  <c:v>13.3</c:v>
                </c:pt>
                <c:pt idx="48">
                  <c:v>13.3</c:v>
                </c:pt>
                <c:pt idx="49">
                  <c:v>13.3</c:v>
                </c:pt>
                <c:pt idx="50">
                  <c:v>13.3</c:v>
                </c:pt>
                <c:pt idx="51">
                  <c:v>13.3</c:v>
                </c:pt>
                <c:pt idx="52">
                  <c:v>13.3</c:v>
                </c:pt>
                <c:pt idx="53">
                  <c:v>13.3</c:v>
                </c:pt>
                <c:pt idx="54">
                  <c:v>13.3</c:v>
                </c:pt>
                <c:pt idx="55">
                  <c:v>13.3</c:v>
                </c:pt>
                <c:pt idx="56">
                  <c:v>13.3</c:v>
                </c:pt>
                <c:pt idx="57">
                  <c:v>13.3</c:v>
                </c:pt>
                <c:pt idx="58">
                  <c:v>13.3</c:v>
                </c:pt>
                <c:pt idx="59">
                  <c:v>13.3</c:v>
                </c:pt>
                <c:pt idx="60">
                  <c:v>13.3</c:v>
                </c:pt>
                <c:pt idx="61">
                  <c:v>13.3</c:v>
                </c:pt>
                <c:pt idx="62">
                  <c:v>13.3</c:v>
                </c:pt>
                <c:pt idx="63">
                  <c:v>13.3</c:v>
                </c:pt>
                <c:pt idx="64">
                  <c:v>13.3</c:v>
                </c:pt>
                <c:pt idx="65">
                  <c:v>13.3</c:v>
                </c:pt>
                <c:pt idx="66">
                  <c:v>13.3</c:v>
                </c:pt>
                <c:pt idx="67">
                  <c:v>13.3</c:v>
                </c:pt>
                <c:pt idx="68">
                  <c:v>13.3</c:v>
                </c:pt>
              </c:numCache>
            </c:numRef>
          </c:yVal>
        </c:ser>
        <c:axId val="110916736"/>
        <c:axId val="110918656"/>
      </c:scatterChart>
      <c:valAx>
        <c:axId val="11091673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918656"/>
        <c:crosses val="autoZero"/>
        <c:crossBetween val="midCat"/>
      </c:valAx>
      <c:valAx>
        <c:axId val="110918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9167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7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Temporal'!$A$2:$A$70</c:f>
              <c:numCache>
                <c:formatCode>m/d/yyyy</c:formatCode>
                <c:ptCount val="69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39477</c:v>
                </c:pt>
                <c:pt idx="28">
                  <c:v>39512</c:v>
                </c:pt>
                <c:pt idx="29">
                  <c:v>39596</c:v>
                </c:pt>
                <c:pt idx="30">
                  <c:v>39631</c:v>
                </c:pt>
                <c:pt idx="31">
                  <c:v>39701</c:v>
                </c:pt>
                <c:pt idx="32">
                  <c:v>39776</c:v>
                </c:pt>
                <c:pt idx="33">
                  <c:v>39827</c:v>
                </c:pt>
                <c:pt idx="34">
                  <c:v>39876</c:v>
                </c:pt>
                <c:pt idx="35">
                  <c:v>39953</c:v>
                </c:pt>
                <c:pt idx="36">
                  <c:v>40022</c:v>
                </c:pt>
                <c:pt idx="37">
                  <c:v>40078</c:v>
                </c:pt>
                <c:pt idx="38">
                  <c:v>40141</c:v>
                </c:pt>
                <c:pt idx="39">
                  <c:v>40196</c:v>
                </c:pt>
                <c:pt idx="40">
                  <c:v>40240</c:v>
                </c:pt>
                <c:pt idx="41">
                  <c:v>40317</c:v>
                </c:pt>
                <c:pt idx="42">
                  <c:v>40381</c:v>
                </c:pt>
                <c:pt idx="43">
                  <c:v>40442</c:v>
                </c:pt>
                <c:pt idx="44">
                  <c:v>40505</c:v>
                </c:pt>
                <c:pt idx="45">
                  <c:v>40553</c:v>
                </c:pt>
                <c:pt idx="46">
                  <c:v>40604</c:v>
                </c:pt>
                <c:pt idx="47">
                  <c:v>40680</c:v>
                </c:pt>
                <c:pt idx="48">
                  <c:v>40751</c:v>
                </c:pt>
                <c:pt idx="49">
                  <c:v>40806</c:v>
                </c:pt>
                <c:pt idx="50">
                  <c:v>40870</c:v>
                </c:pt>
                <c:pt idx="51">
                  <c:v>40931</c:v>
                </c:pt>
                <c:pt idx="52">
                  <c:v>40988</c:v>
                </c:pt>
                <c:pt idx="53">
                  <c:v>41037</c:v>
                </c:pt>
                <c:pt idx="54">
                  <c:v>41115</c:v>
                </c:pt>
                <c:pt idx="55">
                  <c:v>41170</c:v>
                </c:pt>
                <c:pt idx="56">
                  <c:v>41225</c:v>
                </c:pt>
                <c:pt idx="57">
                  <c:v>41290</c:v>
                </c:pt>
                <c:pt idx="58">
                  <c:v>41346</c:v>
                </c:pt>
                <c:pt idx="59">
                  <c:v>41409</c:v>
                </c:pt>
                <c:pt idx="60">
                  <c:v>41472</c:v>
                </c:pt>
                <c:pt idx="61">
                  <c:v>41528</c:v>
                </c:pt>
                <c:pt idx="62">
                  <c:v>41590</c:v>
                </c:pt>
                <c:pt idx="63">
                  <c:v>41654</c:v>
                </c:pt>
                <c:pt idx="64">
                  <c:v>41723</c:v>
                </c:pt>
                <c:pt idx="65">
                  <c:v>41773</c:v>
                </c:pt>
                <c:pt idx="66">
                  <c:v>41836</c:v>
                </c:pt>
                <c:pt idx="67">
                  <c:v>41898</c:v>
                </c:pt>
                <c:pt idx="68">
                  <c:v>41955</c:v>
                </c:pt>
              </c:numCache>
            </c:numRef>
          </c:cat>
          <c:val>
            <c:numRef>
              <c:f>'Evolução Temporal'!$B$2:$B$70</c:f>
              <c:numCache>
                <c:formatCode>General</c:formatCode>
                <c:ptCount val="69"/>
                <c:pt idx="0">
                  <c:v>0.56000000000000005</c:v>
                </c:pt>
                <c:pt idx="1">
                  <c:v>0.58499999999999996</c:v>
                </c:pt>
                <c:pt idx="2">
                  <c:v>5.5000000000000014E-2</c:v>
                </c:pt>
                <c:pt idx="3">
                  <c:v>0.20400000000000001</c:v>
                </c:pt>
                <c:pt idx="4">
                  <c:v>4.0000000000000022E-2</c:v>
                </c:pt>
                <c:pt idx="5">
                  <c:v>0.16800000000000001</c:v>
                </c:pt>
                <c:pt idx="6">
                  <c:v>0.52700000000000002</c:v>
                </c:pt>
                <c:pt idx="7">
                  <c:v>6.4000000000000043E-2</c:v>
                </c:pt>
                <c:pt idx="8">
                  <c:v>2.0000000000000011E-2</c:v>
                </c:pt>
                <c:pt idx="9">
                  <c:v>0.36800000000000022</c:v>
                </c:pt>
                <c:pt idx="10">
                  <c:v>8.3000000000000046E-2</c:v>
                </c:pt>
                <c:pt idx="11">
                  <c:v>2.0000000000000011E-2</c:v>
                </c:pt>
                <c:pt idx="12">
                  <c:v>0.2</c:v>
                </c:pt>
                <c:pt idx="13">
                  <c:v>1</c:v>
                </c:pt>
                <c:pt idx="14">
                  <c:v>0.2</c:v>
                </c:pt>
                <c:pt idx="15">
                  <c:v>0.1</c:v>
                </c:pt>
                <c:pt idx="16">
                  <c:v>0.70000000000000029</c:v>
                </c:pt>
                <c:pt idx="17">
                  <c:v>8.0000000000000043E-2</c:v>
                </c:pt>
                <c:pt idx="18">
                  <c:v>0.2</c:v>
                </c:pt>
                <c:pt idx="19">
                  <c:v>0.18000000000000008</c:v>
                </c:pt>
                <c:pt idx="20">
                  <c:v>2.0000000000000011E-2</c:v>
                </c:pt>
                <c:pt idx="21">
                  <c:v>4.0000000000000022E-2</c:v>
                </c:pt>
                <c:pt idx="22">
                  <c:v>8.0000000000000043E-2</c:v>
                </c:pt>
                <c:pt idx="23">
                  <c:v>2.0000000000000011E-2</c:v>
                </c:pt>
                <c:pt idx="24">
                  <c:v>0.2</c:v>
                </c:pt>
                <c:pt idx="25">
                  <c:v>3.0000000000000002E-2</c:v>
                </c:pt>
                <c:pt idx="26">
                  <c:v>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2.0000000000000011E-2</c:v>
                </c:pt>
                <c:pt idx="31">
                  <c:v>9.0000000000000024E-2</c:v>
                </c:pt>
                <c:pt idx="32">
                  <c:v>4.0000000000000022E-2</c:v>
                </c:pt>
                <c:pt idx="33">
                  <c:v>1</c:v>
                </c:pt>
                <c:pt idx="34">
                  <c:v>0.1</c:v>
                </c:pt>
                <c:pt idx="35">
                  <c:v>0.30000000000000016</c:v>
                </c:pt>
                <c:pt idx="36">
                  <c:v>0.1</c:v>
                </c:pt>
                <c:pt idx="37">
                  <c:v>0.30000000000000016</c:v>
                </c:pt>
                <c:pt idx="38">
                  <c:v>0.2</c:v>
                </c:pt>
                <c:pt idx="39">
                  <c:v>0.1</c:v>
                </c:pt>
                <c:pt idx="40">
                  <c:v>0.4</c:v>
                </c:pt>
                <c:pt idx="41">
                  <c:v>1</c:v>
                </c:pt>
                <c:pt idx="42">
                  <c:v>0.70000000000000029</c:v>
                </c:pt>
                <c:pt idx="43">
                  <c:v>2</c:v>
                </c:pt>
                <c:pt idx="44">
                  <c:v>9.0000000000000024E-2</c:v>
                </c:pt>
                <c:pt idx="45">
                  <c:v>0.2</c:v>
                </c:pt>
                <c:pt idx="46">
                  <c:v>0.30000000000000016</c:v>
                </c:pt>
                <c:pt idx="47">
                  <c:v>0.1</c:v>
                </c:pt>
                <c:pt idx="48">
                  <c:v>2.9000000000000001E-2</c:v>
                </c:pt>
                <c:pt idx="49">
                  <c:v>2.0000000000000011E-2</c:v>
                </c:pt>
                <c:pt idx="50">
                  <c:v>1.2999999999999998E-2</c:v>
                </c:pt>
                <c:pt idx="51">
                  <c:v>7.0000000000000027E-3</c:v>
                </c:pt>
                <c:pt idx="52">
                  <c:v>1.0000000000000005E-2</c:v>
                </c:pt>
                <c:pt idx="53">
                  <c:v>6.4000000000000043E-2</c:v>
                </c:pt>
                <c:pt idx="54">
                  <c:v>7.0000000000000027E-3</c:v>
                </c:pt>
                <c:pt idx="55">
                  <c:v>7.0000000000000027E-3</c:v>
                </c:pt>
                <c:pt idx="56">
                  <c:v>0.19900000000000001</c:v>
                </c:pt>
                <c:pt idx="57">
                  <c:v>1.900000000000001E-2</c:v>
                </c:pt>
                <c:pt idx="58">
                  <c:v>5.8000000000000003E-2</c:v>
                </c:pt>
                <c:pt idx="59">
                  <c:v>0.58699999999999997</c:v>
                </c:pt>
                <c:pt idx="60">
                  <c:v>3.0000000000000002E-2</c:v>
                </c:pt>
                <c:pt idx="61">
                  <c:v>0.05</c:v>
                </c:pt>
                <c:pt idx="62">
                  <c:v>4.0000000000000022E-2</c:v>
                </c:pt>
                <c:pt idx="63">
                  <c:v>0.05</c:v>
                </c:pt>
                <c:pt idx="64">
                  <c:v>4.0000000000000022E-2</c:v>
                </c:pt>
                <c:pt idx="65">
                  <c:v>2.0000000000000011E-2</c:v>
                </c:pt>
                <c:pt idx="66">
                  <c:v>2.0000000000000011E-2</c:v>
                </c:pt>
                <c:pt idx="67">
                  <c:v>7.0000000000000021E-2</c:v>
                </c:pt>
                <c:pt idx="68">
                  <c:v>2.0000000000000011E-2</c:v>
                </c:pt>
              </c:numCache>
            </c:numRef>
          </c:val>
        </c:ser>
        <c:marker val="1"/>
        <c:axId val="122252672"/>
        <c:axId val="122275328"/>
      </c:lineChart>
      <c:dateAx>
        <c:axId val="122252672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275328"/>
        <c:crosses val="autoZero"/>
        <c:auto val="1"/>
        <c:lblOffset val="100"/>
        <c:baseTimeUnit val="months"/>
        <c:majorUnit val="6"/>
        <c:majorTimeUnit val="months"/>
      </c:dateAx>
      <c:valAx>
        <c:axId val="122275328"/>
        <c:scaling>
          <c:orientation val="minMax"/>
          <c:max val="1.1000000000000001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252672"/>
        <c:crossesAt val="1"/>
        <c:crossBetween val="between"/>
        <c:majorUnit val="0.1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</a:t>
            </a:r>
          </a:p>
        </c:rich>
      </c:tx>
      <c:layout>
        <c:manualLayout>
          <c:xMode val="edge"/>
          <c:yMode val="edge"/>
          <c:x val="0.3548393495347496"/>
          <c:y val="2.777769081051748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Fosforo Total'!$G$23:$G$34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Fosforo Total'!$H$23:$H$34</c:f>
              <c:numCache>
                <c:formatCode>0.0</c:formatCode>
                <c:ptCount val="12"/>
                <c:pt idx="0">
                  <c:v>33.333333333333329</c:v>
                </c:pt>
                <c:pt idx="1">
                  <c:v>66.666666666666657</c:v>
                </c:pt>
                <c:pt idx="2">
                  <c:v>33.333333333333329</c:v>
                </c:pt>
                <c:pt idx="3">
                  <c:v>66.666666666666657</c:v>
                </c:pt>
                <c:pt idx="4">
                  <c:v>33.333333333333329</c:v>
                </c:pt>
                <c:pt idx="5">
                  <c:v>100</c:v>
                </c:pt>
                <c:pt idx="6">
                  <c:v>33.333333333333329</c:v>
                </c:pt>
                <c:pt idx="7">
                  <c:v>33.333333333333329</c:v>
                </c:pt>
                <c:pt idx="8">
                  <c:v>66.666666666666657</c:v>
                </c:pt>
                <c:pt idx="9">
                  <c:v>83.3333333333333</c:v>
                </c:pt>
                <c:pt idx="10">
                  <c:v>83.3333333333333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2333440"/>
        <c:axId val="122339328"/>
      </c:barChart>
      <c:catAx>
        <c:axId val="1223334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39328"/>
        <c:crosses val="autoZero"/>
        <c:auto val="1"/>
        <c:lblAlgn val="ctr"/>
        <c:lblOffset val="100"/>
      </c:catAx>
      <c:valAx>
        <c:axId val="1223393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32996128531E-2"/>
              <c:y val="0.35070980938515905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3344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Curva de Permanência - Clorofila-a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3353361318801"/>
          <c:y val="0.12360726792716117"/>
          <c:w val="0.69878824939305473"/>
          <c:h val="0.74693493084727569"/>
        </c:manualLayout>
      </c:layout>
      <c:scatterChart>
        <c:scatterStyle val="lineMarker"/>
        <c:ser>
          <c:idx val="0"/>
          <c:order val="0"/>
          <c:tx>
            <c:v>PIAL02900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0.36000000000000015</c:v>
                </c:pt>
                <c:pt idx="4">
                  <c:v>0.60000000000000031</c:v>
                </c:pt>
                <c:pt idx="5">
                  <c:v>0.60000000000000031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2.08</c:v>
                </c:pt>
                <c:pt idx="11">
                  <c:v>2.1</c:v>
                </c:pt>
                <c:pt idx="12">
                  <c:v>2.14</c:v>
                </c:pt>
                <c:pt idx="13">
                  <c:v>2.4899999999999998</c:v>
                </c:pt>
                <c:pt idx="14">
                  <c:v>3.2</c:v>
                </c:pt>
                <c:pt idx="15">
                  <c:v>3.74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Permanência'!$J$2:$J$17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</c:numCache>
            </c:numRef>
          </c:yVal>
        </c:ser>
        <c:axId val="122484992"/>
        <c:axId val="122360192"/>
      </c:scatterChart>
      <c:valAx>
        <c:axId val="12248499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Porcentagem de</a:t>
                </a:r>
                <a:r>
                  <a:rPr lang="pt-BR" baseline="0"/>
                  <a:t> tempo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277363762860593"/>
              <c:y val="0.930580373668120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60192"/>
        <c:crosses val="autoZero"/>
        <c:crossBetween val="midCat"/>
        <c:majorUnit val="0.1"/>
      </c:valAx>
      <c:valAx>
        <c:axId val="122360192"/>
        <c:scaling>
          <c:orientation val="minMax"/>
          <c:max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Clorofila a (ug/L)</a:t>
                </a:r>
              </a:p>
            </c:rich>
          </c:tx>
          <c:layout>
            <c:manualLayout>
              <c:xMode val="edge"/>
              <c:yMode val="edge"/>
              <c:x val="3.468247581600814E-2"/>
              <c:y val="0.37441819772528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484992"/>
        <c:crosses val="autoZero"/>
        <c:crossBetween val="midCat"/>
      </c:valAx>
      <c:spPr>
        <a:noFill/>
        <a:ln w="19050">
          <a:solidFill>
            <a:sysClr val="window" lastClr="FFFFFF">
              <a:lumMod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1748635397524083"/>
          <c:y val="0.39288451015579506"/>
          <c:w val="0.17383974640340516"/>
          <c:h val="0.20066542440270121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1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cat>
            <c:numRef>
              <c:f>Tendência!$A$2:$A$17</c:f>
              <c:numCache>
                <c:formatCode>m/d/yyyy</c:formatCode>
                <c:ptCount val="16"/>
                <c:pt idx="0">
                  <c:v>40553</c:v>
                </c:pt>
                <c:pt idx="1">
                  <c:v>40680</c:v>
                </c:pt>
                <c:pt idx="2">
                  <c:v>40751</c:v>
                </c:pt>
                <c:pt idx="3">
                  <c:v>40870</c:v>
                </c:pt>
                <c:pt idx="4">
                  <c:v>40931</c:v>
                </c:pt>
                <c:pt idx="5">
                  <c:v>41037</c:v>
                </c:pt>
                <c:pt idx="6">
                  <c:v>41115</c:v>
                </c:pt>
                <c:pt idx="7">
                  <c:v>41225</c:v>
                </c:pt>
                <c:pt idx="8">
                  <c:v>41290</c:v>
                </c:pt>
                <c:pt idx="9">
                  <c:v>41409</c:v>
                </c:pt>
                <c:pt idx="10">
                  <c:v>41472</c:v>
                </c:pt>
                <c:pt idx="11">
                  <c:v>41590</c:v>
                </c:pt>
                <c:pt idx="12">
                  <c:v>41654</c:v>
                </c:pt>
                <c:pt idx="13">
                  <c:v>41773</c:v>
                </c:pt>
                <c:pt idx="14">
                  <c:v>41836</c:v>
                </c:pt>
                <c:pt idx="15">
                  <c:v>41955</c:v>
                </c:pt>
              </c:numCache>
            </c:numRef>
          </c:cat>
          <c:val>
            <c:numRef>
              <c:f>Tendência!$B$2:$B$17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1.0000000000000005E-2</c:v>
                </c:pt>
                <c:pt idx="2">
                  <c:v>2.4899999999999998</c:v>
                </c:pt>
                <c:pt idx="3">
                  <c:v>2.14</c:v>
                </c:pt>
                <c:pt idx="4">
                  <c:v>1.0000000000000005E-2</c:v>
                </c:pt>
                <c:pt idx="5">
                  <c:v>0.36000000000000015</c:v>
                </c:pt>
                <c:pt idx="6">
                  <c:v>2.08</c:v>
                </c:pt>
                <c:pt idx="7">
                  <c:v>3.74</c:v>
                </c:pt>
                <c:pt idx="8">
                  <c:v>2</c:v>
                </c:pt>
                <c:pt idx="9">
                  <c:v>0.60000000000000031</c:v>
                </c:pt>
                <c:pt idx="10">
                  <c:v>0.60000000000000031</c:v>
                </c:pt>
                <c:pt idx="11">
                  <c:v>3.2</c:v>
                </c:pt>
                <c:pt idx="12">
                  <c:v>2.1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marker val="1"/>
        <c:axId val="122385152"/>
        <c:axId val="122386688"/>
      </c:lineChart>
      <c:dateAx>
        <c:axId val="122385152"/>
        <c:scaling>
          <c:orientation val="minMax"/>
          <c:max val="41985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386688"/>
        <c:crosses val="autoZero"/>
        <c:lblOffset val="100"/>
        <c:baseTimeUnit val="days"/>
      </c:dateAx>
      <c:valAx>
        <c:axId val="122386688"/>
        <c:scaling>
          <c:orientation val="minMax"/>
          <c:max val="4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Clorofila (ug/L)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385152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8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01177901542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Porcentagem (%)</c:v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'Conformidade - Clorofila'!$G$7:$G$10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Clorofila'!$H$7:$H$10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22414976"/>
        <c:axId val="122416512"/>
      </c:barChart>
      <c:catAx>
        <c:axId val="1224149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416512"/>
        <c:crosses val="autoZero"/>
        <c:auto val="1"/>
        <c:lblAlgn val="ctr"/>
        <c:lblOffset val="100"/>
      </c:catAx>
      <c:valAx>
        <c:axId val="1224165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Porcentagem (%)</a:t>
                </a:r>
              </a:p>
            </c:rich>
          </c:tx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414976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18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0.1</c:v>
                </c:pt>
                <c:pt idx="1">
                  <c:v>0.14000000000000001</c:v>
                </c:pt>
                <c:pt idx="2">
                  <c:v>0.28000000000000008</c:v>
                </c:pt>
                <c:pt idx="3">
                  <c:v>0.31000000000000016</c:v>
                </c:pt>
                <c:pt idx="4">
                  <c:v>0.25</c:v>
                </c:pt>
                <c:pt idx="5">
                  <c:v>0.41500000000000015</c:v>
                </c:pt>
                <c:pt idx="6">
                  <c:v>0.29000000000000015</c:v>
                </c:pt>
                <c:pt idx="7">
                  <c:v>0.16</c:v>
                </c:pt>
                <c:pt idx="8">
                  <c:v>0.18000000000000008</c:v>
                </c:pt>
                <c:pt idx="9">
                  <c:v>9.0000000000000024E-2</c:v>
                </c:pt>
                <c:pt idx="10">
                  <c:v>0.34</c:v>
                </c:pt>
                <c:pt idx="11">
                  <c:v>0.30000000000000016</c:v>
                </c:pt>
                <c:pt idx="12">
                  <c:v>7.0000000000000021E-2</c:v>
                </c:pt>
                <c:pt idx="13">
                  <c:v>0.05</c:v>
                </c:pt>
                <c:pt idx="14">
                  <c:v>0.4</c:v>
                </c:pt>
                <c:pt idx="15">
                  <c:v>0.05</c:v>
                </c:pt>
                <c:pt idx="16">
                  <c:v>0.30000000000000016</c:v>
                </c:pt>
                <c:pt idx="17">
                  <c:v>0.05</c:v>
                </c:pt>
                <c:pt idx="18">
                  <c:v>0.2</c:v>
                </c:pt>
                <c:pt idx="19">
                  <c:v>0.12000000000000002</c:v>
                </c:pt>
                <c:pt idx="20">
                  <c:v>8.0000000000000043E-2</c:v>
                </c:pt>
                <c:pt idx="21">
                  <c:v>3.0000000000000002E-2</c:v>
                </c:pt>
                <c:pt idx="22">
                  <c:v>1</c:v>
                </c:pt>
                <c:pt idx="23">
                  <c:v>6.0000000000000026E-2</c:v>
                </c:pt>
                <c:pt idx="24">
                  <c:v>0.5</c:v>
                </c:pt>
                <c:pt idx="25">
                  <c:v>3.0000000000000002E-2</c:v>
                </c:pt>
                <c:pt idx="26">
                  <c:v>0.05</c:v>
                </c:pt>
                <c:pt idx="27">
                  <c:v>1</c:v>
                </c:pt>
                <c:pt idx="28">
                  <c:v>0.05</c:v>
                </c:pt>
                <c:pt idx="29">
                  <c:v>0.70000000000000029</c:v>
                </c:pt>
                <c:pt idx="30">
                  <c:v>0.8</c:v>
                </c:pt>
                <c:pt idx="31">
                  <c:v>1</c:v>
                </c:pt>
                <c:pt idx="32">
                  <c:v>0.05</c:v>
                </c:pt>
                <c:pt idx="33">
                  <c:v>0.1</c:v>
                </c:pt>
                <c:pt idx="34">
                  <c:v>0.1</c:v>
                </c:pt>
                <c:pt idx="35">
                  <c:v>1.1499999999999992</c:v>
                </c:pt>
                <c:pt idx="36">
                  <c:v>0.70000000000000029</c:v>
                </c:pt>
                <c:pt idx="37">
                  <c:v>0.4</c:v>
                </c:pt>
                <c:pt idx="38">
                  <c:v>0.70000000000000029</c:v>
                </c:pt>
                <c:pt idx="39">
                  <c:v>0.30000000000000016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1</c:v>
                </c:pt>
                <c:pt idx="44">
                  <c:v>0.30000000000000016</c:v>
                </c:pt>
                <c:pt idx="45">
                  <c:v>0.30000000000000016</c:v>
                </c:pt>
                <c:pt idx="46">
                  <c:v>0.70000000000000029</c:v>
                </c:pt>
                <c:pt idx="47">
                  <c:v>0.2</c:v>
                </c:pt>
                <c:pt idx="48">
                  <c:v>0.2</c:v>
                </c:pt>
                <c:pt idx="49">
                  <c:v>0.30000000000000016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0.30000000000000016</c:v>
                </c:pt>
                <c:pt idx="54">
                  <c:v>0.2</c:v>
                </c:pt>
                <c:pt idx="55">
                  <c:v>0.1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0.2</c:v>
                </c:pt>
                <c:pt idx="61">
                  <c:v>0.5</c:v>
                </c:pt>
                <c:pt idx="62">
                  <c:v>0.30000000000000016</c:v>
                </c:pt>
                <c:pt idx="63">
                  <c:v>0.30000000000000016</c:v>
                </c:pt>
                <c:pt idx="64">
                  <c:v>0.2</c:v>
                </c:pt>
                <c:pt idx="65">
                  <c:v>0.2</c:v>
                </c:pt>
                <c:pt idx="66">
                  <c:v>0.30000000000000016</c:v>
                </c:pt>
                <c:pt idx="67">
                  <c:v>0.1</c:v>
                </c:pt>
                <c:pt idx="68">
                  <c:v>0.4</c:v>
                </c:pt>
                <c:pt idx="69">
                  <c:v>0.2</c:v>
                </c:pt>
                <c:pt idx="70">
                  <c:v>0.1</c:v>
                </c:pt>
                <c:pt idx="71">
                  <c:v>0.4</c:v>
                </c:pt>
              </c:numCache>
            </c:numRef>
          </c:val>
        </c:ser>
        <c:marker val="1"/>
        <c:axId val="121842688"/>
        <c:axId val="122643584"/>
      </c:lineChart>
      <c:dateAx>
        <c:axId val="121842688"/>
        <c:scaling>
          <c:orientation val="minMax"/>
          <c:max val="42004"/>
          <c:min val="37622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643584"/>
        <c:crosses val="autoZero"/>
        <c:auto val="1"/>
        <c:lblOffset val="100"/>
        <c:baseTimeUnit val="days"/>
      </c:dateAx>
      <c:valAx>
        <c:axId val="122643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1842688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layout>
        <c:manualLayout>
          <c:xMode val="edge"/>
          <c:yMode val="edge"/>
          <c:x val="0.10361234056378089"/>
          <c:y val="2.8467644952428772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cat>
            <c:numRef>
              <c:f>'% Atend. Classe 2 CMDC 02400 N'!$H$35:$H$46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CMDC 02400 N'!$I$35:$I$46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2569472"/>
        <c:axId val="122571008"/>
      </c:barChart>
      <c:catAx>
        <c:axId val="122569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571008"/>
        <c:crosses val="autoZero"/>
        <c:auto val="1"/>
        <c:lblAlgn val="ctr"/>
        <c:lblOffset val="100"/>
      </c:catAx>
      <c:valAx>
        <c:axId val="1225710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569472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Curva de Permanência</a:t>
            </a:r>
          </a:p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PIAL</a:t>
            </a:r>
            <a:r>
              <a:rPr lang="pt-BR" sz="1200" baseline="0"/>
              <a:t> 02900</a:t>
            </a:r>
            <a:endParaRPr lang="pt-BR" sz="1200"/>
          </a:p>
        </c:rich>
      </c:tx>
      <c:layout>
        <c:manualLayout>
          <c:xMode val="edge"/>
          <c:yMode val="edge"/>
          <c:x val="0.39531605963047756"/>
          <c:y val="1.593625498007967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847316499230699E-2"/>
          <c:y val="0.13763821354999956"/>
          <c:w val="0.7195546123290496"/>
          <c:h val="0.74265614323377083"/>
        </c:manualLayout>
      </c:layout>
      <c:scatterChart>
        <c:scatterStyle val="lineMarker"/>
        <c:ser>
          <c:idx val="0"/>
          <c:order val="0"/>
          <c:tx>
            <c:v>ph&lt;7,5</c:v>
          </c:tx>
          <c:spPr>
            <a:ln w="28575">
              <a:noFill/>
            </a:ln>
          </c:spPr>
          <c:marker>
            <c:symbol val="diamond"/>
            <c:size val="8"/>
            <c:spPr>
              <a:solidFill>
                <a:sysClr val="windowText" lastClr="000000"/>
              </a:solidFill>
              <a:ln w="635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Plan3!$C$93:$C$164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Plan3!$M$93:$M$164</c:f>
              <c:numCache>
                <c:formatCode>General</c:formatCode>
                <c:ptCount val="72"/>
                <c:pt idx="0">
                  <c:v>3.0000000000000002E-2</c:v>
                </c:pt>
                <c:pt idx="1">
                  <c:v>3.0000000000000002E-2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6.0000000000000026E-2</c:v>
                </c:pt>
                <c:pt idx="9">
                  <c:v>7.0000000000000021E-2</c:v>
                </c:pt>
                <c:pt idx="10">
                  <c:v>8.0000000000000043E-2</c:v>
                </c:pt>
                <c:pt idx="11">
                  <c:v>9.0000000000000024E-2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0.12000000000000002</c:v>
                </c:pt>
                <c:pt idx="19">
                  <c:v>0.14000000000000001</c:v>
                </c:pt>
                <c:pt idx="20">
                  <c:v>0.16</c:v>
                </c:pt>
                <c:pt idx="21">
                  <c:v>0.18000000000000008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4">
                  <c:v>0.28000000000000008</c:v>
                </c:pt>
                <c:pt idx="35">
                  <c:v>0.29000000000000015</c:v>
                </c:pt>
                <c:pt idx="38">
                  <c:v>0.30000000000000016</c:v>
                </c:pt>
                <c:pt idx="39">
                  <c:v>0.30000000000000016</c:v>
                </c:pt>
                <c:pt idx="40">
                  <c:v>0.30000000000000016</c:v>
                </c:pt>
                <c:pt idx="41">
                  <c:v>0.30000000000000016</c:v>
                </c:pt>
                <c:pt idx="42">
                  <c:v>0.30000000000000016</c:v>
                </c:pt>
                <c:pt idx="43">
                  <c:v>0.30000000000000016</c:v>
                </c:pt>
                <c:pt idx="44">
                  <c:v>0.30000000000000016</c:v>
                </c:pt>
                <c:pt idx="45">
                  <c:v>0.30000000000000016</c:v>
                </c:pt>
                <c:pt idx="46">
                  <c:v>0.31000000000000016</c:v>
                </c:pt>
                <c:pt idx="47">
                  <c:v>0.34</c:v>
                </c:pt>
                <c:pt idx="49">
                  <c:v>0.4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0.41500000000000015</c:v>
                </c:pt>
                <c:pt idx="60">
                  <c:v>0.5</c:v>
                </c:pt>
                <c:pt idx="61">
                  <c:v>0.5</c:v>
                </c:pt>
                <c:pt idx="62">
                  <c:v>0.70000000000000029</c:v>
                </c:pt>
                <c:pt idx="63">
                  <c:v>0.70000000000000029</c:v>
                </c:pt>
                <c:pt idx="64">
                  <c:v>0.70000000000000029</c:v>
                </c:pt>
                <c:pt idx="65">
                  <c:v>0.70000000000000029</c:v>
                </c:pt>
                <c:pt idx="66">
                  <c:v>0.8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1.1499999999999992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76200">
              <a:gradFill flip="none" rotWithShape="1">
                <a:gsLst>
                  <a:gs pos="0">
                    <a:srgbClr val="0070C0"/>
                  </a:gs>
                  <a:gs pos="36000">
                    <a:srgbClr val="4472C4">
                      <a:lumMod val="20000"/>
                      <a:lumOff val="80000"/>
                    </a:srgbClr>
                  </a:gs>
                  <a:gs pos="70000">
                    <a:srgbClr val="70AD47">
                      <a:lumMod val="20000"/>
                      <a:lumOff val="80000"/>
                    </a:srgbClr>
                  </a:gs>
                  <a:gs pos="100000">
                    <a:srgbClr val="00B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Plan3!$C$93:$C$164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Plan3!$P$93:$P$164</c:f>
              <c:numCache>
                <c:formatCode>General</c:formatCode>
                <c:ptCount val="72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  <c:pt idx="43">
                  <c:v>3.7</c:v>
                </c:pt>
                <c:pt idx="44">
                  <c:v>3.7</c:v>
                </c:pt>
                <c:pt idx="45">
                  <c:v>3.7</c:v>
                </c:pt>
                <c:pt idx="46">
                  <c:v>3.7</c:v>
                </c:pt>
                <c:pt idx="47">
                  <c:v>3.7</c:v>
                </c:pt>
                <c:pt idx="48">
                  <c:v>3.7</c:v>
                </c:pt>
                <c:pt idx="49">
                  <c:v>3.7</c:v>
                </c:pt>
                <c:pt idx="50">
                  <c:v>3.7</c:v>
                </c:pt>
                <c:pt idx="51">
                  <c:v>3.7</c:v>
                </c:pt>
                <c:pt idx="52">
                  <c:v>3.7</c:v>
                </c:pt>
                <c:pt idx="53">
                  <c:v>3.7</c:v>
                </c:pt>
                <c:pt idx="54">
                  <c:v>3.7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3.7</c:v>
                </c:pt>
                <c:pt idx="62">
                  <c:v>3.7</c:v>
                </c:pt>
                <c:pt idx="63">
                  <c:v>3.7</c:v>
                </c:pt>
                <c:pt idx="64">
                  <c:v>3.7</c:v>
                </c:pt>
                <c:pt idx="65">
                  <c:v>3.7</c:v>
                </c:pt>
                <c:pt idx="66">
                  <c:v>3.7</c:v>
                </c:pt>
                <c:pt idx="67">
                  <c:v>3.7</c:v>
                </c:pt>
                <c:pt idx="68">
                  <c:v>3.7</c:v>
                </c:pt>
                <c:pt idx="69">
                  <c:v>3.7</c:v>
                </c:pt>
                <c:pt idx="70">
                  <c:v>3.7</c:v>
                </c:pt>
                <c:pt idx="71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762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Plan3!$C$93:$C$164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Plan3!$Q$93:$Q$164</c:f>
              <c:numCache>
                <c:formatCode>General</c:formatCode>
                <c:ptCount val="72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  <c:pt idx="43">
                  <c:v>13.3</c:v>
                </c:pt>
                <c:pt idx="44">
                  <c:v>13.3</c:v>
                </c:pt>
                <c:pt idx="45">
                  <c:v>13.3</c:v>
                </c:pt>
                <c:pt idx="46">
                  <c:v>13.3</c:v>
                </c:pt>
                <c:pt idx="47">
                  <c:v>13.3</c:v>
                </c:pt>
                <c:pt idx="48">
                  <c:v>13.3</c:v>
                </c:pt>
                <c:pt idx="49">
                  <c:v>13.3</c:v>
                </c:pt>
                <c:pt idx="50">
                  <c:v>13.3</c:v>
                </c:pt>
                <c:pt idx="51">
                  <c:v>13.3</c:v>
                </c:pt>
                <c:pt idx="52">
                  <c:v>13.3</c:v>
                </c:pt>
                <c:pt idx="53">
                  <c:v>13.3</c:v>
                </c:pt>
                <c:pt idx="54">
                  <c:v>13.3</c:v>
                </c:pt>
                <c:pt idx="55">
                  <c:v>13.3</c:v>
                </c:pt>
                <c:pt idx="56">
                  <c:v>13.3</c:v>
                </c:pt>
                <c:pt idx="57">
                  <c:v>13.3</c:v>
                </c:pt>
                <c:pt idx="58">
                  <c:v>13.3</c:v>
                </c:pt>
                <c:pt idx="59">
                  <c:v>13.3</c:v>
                </c:pt>
                <c:pt idx="60">
                  <c:v>13.3</c:v>
                </c:pt>
                <c:pt idx="61">
                  <c:v>13.3</c:v>
                </c:pt>
                <c:pt idx="62">
                  <c:v>13.3</c:v>
                </c:pt>
                <c:pt idx="63">
                  <c:v>13.3</c:v>
                </c:pt>
                <c:pt idx="64">
                  <c:v>13.3</c:v>
                </c:pt>
                <c:pt idx="65">
                  <c:v>13.3</c:v>
                </c:pt>
                <c:pt idx="66">
                  <c:v>13.3</c:v>
                </c:pt>
                <c:pt idx="67">
                  <c:v>13.3</c:v>
                </c:pt>
                <c:pt idx="68">
                  <c:v>13.3</c:v>
                </c:pt>
                <c:pt idx="69">
                  <c:v>13.3</c:v>
                </c:pt>
                <c:pt idx="70">
                  <c:v>13.3</c:v>
                </c:pt>
                <c:pt idx="71">
                  <c:v>13.3</c:v>
                </c:pt>
              </c:numCache>
            </c:numRef>
          </c:yVal>
        </c:ser>
        <c:ser>
          <c:idx val="2"/>
          <c:order val="3"/>
          <c:tx>
            <c:v>7,5&lt;pH&lt;=8,0</c:v>
          </c:tx>
          <c:spPr>
            <a:ln w="28575">
              <a:noFill/>
            </a:ln>
          </c:spPr>
          <c:xVal>
            <c:numRef>
              <c:f>Plan3!$C$93:$C$164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Plan3!$N$93:$N$164</c:f>
              <c:numCache>
                <c:formatCode>General</c:formatCode>
                <c:ptCount val="72"/>
                <c:pt idx="12">
                  <c:v>0.1</c:v>
                </c:pt>
                <c:pt idx="33">
                  <c:v>0.25</c:v>
                </c:pt>
                <c:pt idx="36">
                  <c:v>0.30000000000000016</c:v>
                </c:pt>
                <c:pt idx="37">
                  <c:v>0.30000000000000016</c:v>
                </c:pt>
                <c:pt idx="48">
                  <c:v>0.4</c:v>
                </c:pt>
              </c:numCache>
            </c:numRef>
          </c:yVal>
        </c:ser>
        <c:ser>
          <c:idx val="4"/>
          <c:order val="4"/>
          <c:tx>
            <c:v>CLASSES 1 E 2</c:v>
          </c:tx>
          <c:spPr>
            <a:ln w="28575">
              <a:gradFill flip="none" rotWithShape="1">
                <a:gsLst>
                  <a:gs pos="0">
                    <a:srgbClr val="FFC000">
                      <a:lumMod val="75000"/>
                    </a:srgbClr>
                  </a:gs>
                  <a:gs pos="38000">
                    <a:srgbClr val="FFC000">
                      <a:lumMod val="20000"/>
                      <a:lumOff val="80000"/>
                    </a:srgbClr>
                  </a:gs>
                  <a:gs pos="70000">
                    <a:srgbClr val="BCAFF3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Plan3!$C$93:$C$164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Plan3!$R$93:$R$164</c:f>
              <c:numCache>
                <c:formatCode>General</c:formatCode>
                <c:ptCount val="7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</c:numCache>
            </c:numRef>
          </c:yVal>
        </c:ser>
        <c:ser>
          <c:idx val="5"/>
          <c:order val="5"/>
          <c:tx>
            <c:v>CLASSE 3</c:v>
          </c:tx>
          <c:spPr>
            <a:ln w="28575">
              <a:solidFill>
                <a:srgbClr val="ED7D31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Plan3!$C$93:$C$164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Plan3!$S$93:$S$164</c:f>
              <c:numCache>
                <c:formatCode>General</c:formatCode>
                <c:ptCount val="72"/>
                <c:pt idx="0">
                  <c:v>5.6</c:v>
                </c:pt>
                <c:pt idx="1">
                  <c:v>5.6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  <c:pt idx="5">
                  <c:v>5.6</c:v>
                </c:pt>
                <c:pt idx="6">
                  <c:v>5.6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5.6</c:v>
                </c:pt>
                <c:pt idx="14">
                  <c:v>5.6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5.6</c:v>
                </c:pt>
                <c:pt idx="19">
                  <c:v>5.6</c:v>
                </c:pt>
                <c:pt idx="20">
                  <c:v>5.6</c:v>
                </c:pt>
                <c:pt idx="21">
                  <c:v>5.6</c:v>
                </c:pt>
                <c:pt idx="22">
                  <c:v>5.6</c:v>
                </c:pt>
                <c:pt idx="23">
                  <c:v>5.6</c:v>
                </c:pt>
                <c:pt idx="24">
                  <c:v>5.6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5.6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5.6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5.6</c:v>
                </c:pt>
                <c:pt idx="40">
                  <c:v>5.6</c:v>
                </c:pt>
                <c:pt idx="41">
                  <c:v>5.6</c:v>
                </c:pt>
                <c:pt idx="42">
                  <c:v>5.6</c:v>
                </c:pt>
                <c:pt idx="43">
                  <c:v>5.6</c:v>
                </c:pt>
                <c:pt idx="44">
                  <c:v>5.6</c:v>
                </c:pt>
                <c:pt idx="45">
                  <c:v>5.6</c:v>
                </c:pt>
                <c:pt idx="46">
                  <c:v>5.6</c:v>
                </c:pt>
                <c:pt idx="47">
                  <c:v>5.6</c:v>
                </c:pt>
                <c:pt idx="48">
                  <c:v>5.6</c:v>
                </c:pt>
                <c:pt idx="49">
                  <c:v>5.6</c:v>
                </c:pt>
                <c:pt idx="50">
                  <c:v>5.6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5.6</c:v>
                </c:pt>
                <c:pt idx="55">
                  <c:v>5.6</c:v>
                </c:pt>
                <c:pt idx="56">
                  <c:v>5.6</c:v>
                </c:pt>
                <c:pt idx="57">
                  <c:v>5.6</c:v>
                </c:pt>
                <c:pt idx="58">
                  <c:v>5.6</c:v>
                </c:pt>
                <c:pt idx="59">
                  <c:v>5.6</c:v>
                </c:pt>
                <c:pt idx="60">
                  <c:v>5.6</c:v>
                </c:pt>
                <c:pt idx="61">
                  <c:v>5.6</c:v>
                </c:pt>
                <c:pt idx="62">
                  <c:v>5.6</c:v>
                </c:pt>
                <c:pt idx="63">
                  <c:v>5.6</c:v>
                </c:pt>
                <c:pt idx="64">
                  <c:v>5.6</c:v>
                </c:pt>
                <c:pt idx="65">
                  <c:v>5.6</c:v>
                </c:pt>
                <c:pt idx="66">
                  <c:v>5.6</c:v>
                </c:pt>
                <c:pt idx="67">
                  <c:v>5.6</c:v>
                </c:pt>
                <c:pt idx="68">
                  <c:v>5.6</c:v>
                </c:pt>
                <c:pt idx="69">
                  <c:v>5.6</c:v>
                </c:pt>
                <c:pt idx="70">
                  <c:v>5.6</c:v>
                </c:pt>
                <c:pt idx="71">
                  <c:v>5.6</c:v>
                </c:pt>
              </c:numCache>
            </c:numRef>
          </c:yVal>
        </c:ser>
        <c:axId val="122177024"/>
        <c:axId val="122178944"/>
      </c:scatterChart>
      <c:valAx>
        <c:axId val="12217702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178944"/>
        <c:crosses val="autoZero"/>
        <c:crossBetween val="midCat"/>
      </c:valAx>
      <c:valAx>
        <c:axId val="122178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177024"/>
        <c:crosses val="autoZero"/>
        <c:crossBetween val="midCat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78420680944375953"/>
          <c:y val="0.4021464594070473"/>
          <c:w val="0.2157931905562408"/>
          <c:h val="0.33026814835716617"/>
        </c:manualLayout>
      </c:layout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710316340078788"/>
          <c:y val="0.13092878124492741"/>
          <c:w val="0.68263794915319065"/>
          <c:h val="0.7871806574415241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3.4482758620689655E-2</c:v>
                </c:pt>
                <c:pt idx="1">
                  <c:v>6.8965517241379309E-2</c:v>
                </c:pt>
                <c:pt idx="2">
                  <c:v>0.10344827586206895</c:v>
                </c:pt>
                <c:pt idx="3">
                  <c:v>0.13793103448275876</c:v>
                </c:pt>
                <c:pt idx="4">
                  <c:v>0.17241379310344843</c:v>
                </c:pt>
                <c:pt idx="5">
                  <c:v>0.20689655172413793</c:v>
                </c:pt>
                <c:pt idx="6">
                  <c:v>0.24137931034482768</c:v>
                </c:pt>
                <c:pt idx="7">
                  <c:v>0.27586206896551746</c:v>
                </c:pt>
                <c:pt idx="8">
                  <c:v>0.31034482758620707</c:v>
                </c:pt>
                <c:pt idx="9">
                  <c:v>0.34482758620689685</c:v>
                </c:pt>
                <c:pt idx="10">
                  <c:v>0.37931034482758641</c:v>
                </c:pt>
                <c:pt idx="11">
                  <c:v>0.41379310344827575</c:v>
                </c:pt>
                <c:pt idx="12">
                  <c:v>0.44827586206896552</c:v>
                </c:pt>
                <c:pt idx="13">
                  <c:v>0.48275862068965542</c:v>
                </c:pt>
                <c:pt idx="14">
                  <c:v>0.51724137931034486</c:v>
                </c:pt>
                <c:pt idx="15">
                  <c:v>0.5517241379310347</c:v>
                </c:pt>
                <c:pt idx="16">
                  <c:v>0.58620689655172409</c:v>
                </c:pt>
                <c:pt idx="17">
                  <c:v>0.62068965517241415</c:v>
                </c:pt>
                <c:pt idx="18">
                  <c:v>0.65517241379310398</c:v>
                </c:pt>
                <c:pt idx="19">
                  <c:v>0.68965517241379393</c:v>
                </c:pt>
                <c:pt idx="20">
                  <c:v>0.7241379310344831</c:v>
                </c:pt>
                <c:pt idx="21">
                  <c:v>0.75862068965517315</c:v>
                </c:pt>
                <c:pt idx="22">
                  <c:v>0.7931034482758621</c:v>
                </c:pt>
                <c:pt idx="23">
                  <c:v>0.82758620689655149</c:v>
                </c:pt>
                <c:pt idx="24">
                  <c:v>0.86206896551724099</c:v>
                </c:pt>
                <c:pt idx="25">
                  <c:v>0.89655172413793038</c:v>
                </c:pt>
                <c:pt idx="26">
                  <c:v>0.93103448275862066</c:v>
                </c:pt>
                <c:pt idx="27">
                  <c:v>0.96551724137931039</c:v>
                </c:pt>
              </c:numCache>
            </c:numRef>
          </c:xVal>
          <c:yVal>
            <c:numRef>
              <c:f>'Curva de Permanência'!$C$2:$C$42</c:f>
              <c:numCache>
                <c:formatCode>General</c:formatCode>
                <c:ptCount val="41"/>
                <c:pt idx="0">
                  <c:v>0.24000000000000007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0.60000000000000031</c:v>
                </c:pt>
                <c:pt idx="11">
                  <c:v>0.60000000000000031</c:v>
                </c:pt>
                <c:pt idx="12">
                  <c:v>0.60000000000000031</c:v>
                </c:pt>
                <c:pt idx="13">
                  <c:v>0.60000000000000031</c:v>
                </c:pt>
                <c:pt idx="14">
                  <c:v>0.70000000000000029</c:v>
                </c:pt>
                <c:pt idx="15">
                  <c:v>0.70000000000000029</c:v>
                </c:pt>
                <c:pt idx="16">
                  <c:v>0.70000000000000029</c:v>
                </c:pt>
                <c:pt idx="17">
                  <c:v>0.70000000000000029</c:v>
                </c:pt>
                <c:pt idx="18">
                  <c:v>0.70000000000000029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0.9</c:v>
                </c:pt>
                <c:pt idx="24">
                  <c:v>1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3.4482758620689655E-2</c:v>
                </c:pt>
                <c:pt idx="1">
                  <c:v>6.8965517241379309E-2</c:v>
                </c:pt>
                <c:pt idx="2">
                  <c:v>0.10344827586206895</c:v>
                </c:pt>
                <c:pt idx="3">
                  <c:v>0.13793103448275876</c:v>
                </c:pt>
                <c:pt idx="4">
                  <c:v>0.17241379310344843</c:v>
                </c:pt>
                <c:pt idx="5">
                  <c:v>0.20689655172413793</c:v>
                </c:pt>
                <c:pt idx="6">
                  <c:v>0.24137931034482768</c:v>
                </c:pt>
                <c:pt idx="7">
                  <c:v>0.27586206896551746</c:v>
                </c:pt>
                <c:pt idx="8">
                  <c:v>0.31034482758620707</c:v>
                </c:pt>
                <c:pt idx="9">
                  <c:v>0.34482758620689685</c:v>
                </c:pt>
                <c:pt idx="10">
                  <c:v>0.37931034482758641</c:v>
                </c:pt>
                <c:pt idx="11">
                  <c:v>0.41379310344827575</c:v>
                </c:pt>
                <c:pt idx="12">
                  <c:v>0.44827586206896552</c:v>
                </c:pt>
                <c:pt idx="13">
                  <c:v>0.48275862068965542</c:v>
                </c:pt>
                <c:pt idx="14">
                  <c:v>0.51724137931034486</c:v>
                </c:pt>
                <c:pt idx="15">
                  <c:v>0.5517241379310347</c:v>
                </c:pt>
                <c:pt idx="16">
                  <c:v>0.58620689655172409</c:v>
                </c:pt>
                <c:pt idx="17">
                  <c:v>0.62068965517241415</c:v>
                </c:pt>
                <c:pt idx="18">
                  <c:v>0.65517241379310398</c:v>
                </c:pt>
                <c:pt idx="19">
                  <c:v>0.68965517241379393</c:v>
                </c:pt>
                <c:pt idx="20">
                  <c:v>0.7241379310344831</c:v>
                </c:pt>
                <c:pt idx="21">
                  <c:v>0.75862068965517315</c:v>
                </c:pt>
                <c:pt idx="22">
                  <c:v>0.7931034482758621</c:v>
                </c:pt>
                <c:pt idx="23">
                  <c:v>0.82758620689655149</c:v>
                </c:pt>
                <c:pt idx="24">
                  <c:v>0.86206896551724099</c:v>
                </c:pt>
                <c:pt idx="25">
                  <c:v>0.89655172413793038</c:v>
                </c:pt>
                <c:pt idx="26">
                  <c:v>0.93103448275862066</c:v>
                </c:pt>
                <c:pt idx="27">
                  <c:v>0.96551724137931039</c:v>
                </c:pt>
              </c:numCache>
            </c:numRef>
          </c:xVal>
          <c:yVal>
            <c:numRef>
              <c:f>'Curva de Permanência'!$H$2:$H$42</c:f>
              <c:numCache>
                <c:formatCode>General</c:formatCode>
                <c:ptCount val="41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  <c:pt idx="16">
                  <c:v>0.30000000000000016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0.30000000000000016</c:v>
                </c:pt>
                <c:pt idx="24">
                  <c:v>0.30000000000000016</c:v>
                </c:pt>
                <c:pt idx="25">
                  <c:v>0.30000000000000016</c:v>
                </c:pt>
                <c:pt idx="26">
                  <c:v>0.30000000000000016</c:v>
                </c:pt>
                <c:pt idx="27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3.4482758620689655E-2</c:v>
                </c:pt>
                <c:pt idx="1">
                  <c:v>6.8965517241379309E-2</c:v>
                </c:pt>
                <c:pt idx="2">
                  <c:v>0.10344827586206895</c:v>
                </c:pt>
                <c:pt idx="3">
                  <c:v>0.13793103448275876</c:v>
                </c:pt>
                <c:pt idx="4">
                  <c:v>0.17241379310344843</c:v>
                </c:pt>
                <c:pt idx="5">
                  <c:v>0.20689655172413793</c:v>
                </c:pt>
                <c:pt idx="6">
                  <c:v>0.24137931034482768</c:v>
                </c:pt>
                <c:pt idx="7">
                  <c:v>0.27586206896551746</c:v>
                </c:pt>
                <c:pt idx="8">
                  <c:v>0.31034482758620707</c:v>
                </c:pt>
                <c:pt idx="9">
                  <c:v>0.34482758620689685</c:v>
                </c:pt>
                <c:pt idx="10">
                  <c:v>0.37931034482758641</c:v>
                </c:pt>
                <c:pt idx="11">
                  <c:v>0.41379310344827575</c:v>
                </c:pt>
                <c:pt idx="12">
                  <c:v>0.44827586206896552</c:v>
                </c:pt>
                <c:pt idx="13">
                  <c:v>0.48275862068965542</c:v>
                </c:pt>
                <c:pt idx="14">
                  <c:v>0.51724137931034486</c:v>
                </c:pt>
                <c:pt idx="15">
                  <c:v>0.5517241379310347</c:v>
                </c:pt>
                <c:pt idx="16">
                  <c:v>0.58620689655172409</c:v>
                </c:pt>
                <c:pt idx="17">
                  <c:v>0.62068965517241415</c:v>
                </c:pt>
                <c:pt idx="18">
                  <c:v>0.65517241379310398</c:v>
                </c:pt>
                <c:pt idx="19">
                  <c:v>0.68965517241379393</c:v>
                </c:pt>
                <c:pt idx="20">
                  <c:v>0.7241379310344831</c:v>
                </c:pt>
                <c:pt idx="21">
                  <c:v>0.75862068965517315</c:v>
                </c:pt>
                <c:pt idx="22">
                  <c:v>0.7931034482758621</c:v>
                </c:pt>
                <c:pt idx="23">
                  <c:v>0.82758620689655149</c:v>
                </c:pt>
                <c:pt idx="24">
                  <c:v>0.86206896551724099</c:v>
                </c:pt>
                <c:pt idx="25">
                  <c:v>0.89655172413793038</c:v>
                </c:pt>
                <c:pt idx="26">
                  <c:v>0.93103448275862066</c:v>
                </c:pt>
                <c:pt idx="27">
                  <c:v>0.96551724137931039</c:v>
                </c:pt>
              </c:numCache>
            </c:numRef>
          </c:xVal>
          <c:yVal>
            <c:numRef>
              <c:f>'Curva de Permanência'!$I$2:$I$42</c:f>
              <c:numCache>
                <c:formatCode>General</c:formatCode>
                <c:ptCount val="4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</c:numCache>
            </c:numRef>
          </c:yVal>
        </c:ser>
        <c:axId val="122933248"/>
        <c:axId val="122934784"/>
      </c:scatterChart>
      <c:valAx>
        <c:axId val="12293324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34784"/>
        <c:crosses val="autoZero"/>
        <c:crossBetween val="midCat"/>
      </c:valAx>
      <c:valAx>
        <c:axId val="122934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33248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55067651863856"/>
          <c:y val="0.46948581650964094"/>
          <c:w val="0.16210152423865451"/>
          <c:h val="0.25196764380838449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Temporal'!$A$2:$A$29</c:f>
              <c:numCache>
                <c:formatCode>m/d/yyyy</c:formatCode>
                <c:ptCount val="28"/>
                <c:pt idx="0">
                  <c:v>39827</c:v>
                </c:pt>
                <c:pt idx="1">
                  <c:v>39876</c:v>
                </c:pt>
                <c:pt idx="2">
                  <c:v>39953</c:v>
                </c:pt>
                <c:pt idx="3">
                  <c:v>40022</c:v>
                </c:pt>
                <c:pt idx="4">
                  <c:v>40078</c:v>
                </c:pt>
                <c:pt idx="5">
                  <c:v>40141</c:v>
                </c:pt>
                <c:pt idx="6">
                  <c:v>40196</c:v>
                </c:pt>
                <c:pt idx="7">
                  <c:v>40240</c:v>
                </c:pt>
                <c:pt idx="8">
                  <c:v>40317</c:v>
                </c:pt>
                <c:pt idx="9">
                  <c:v>40381</c:v>
                </c:pt>
                <c:pt idx="10">
                  <c:v>40442</c:v>
                </c:pt>
                <c:pt idx="11">
                  <c:v>40505</c:v>
                </c:pt>
                <c:pt idx="12">
                  <c:v>40553</c:v>
                </c:pt>
                <c:pt idx="13">
                  <c:v>40680</c:v>
                </c:pt>
                <c:pt idx="14">
                  <c:v>40751</c:v>
                </c:pt>
                <c:pt idx="15">
                  <c:v>40870</c:v>
                </c:pt>
                <c:pt idx="16">
                  <c:v>40931</c:v>
                </c:pt>
                <c:pt idx="17">
                  <c:v>41037</c:v>
                </c:pt>
                <c:pt idx="18">
                  <c:v>41115</c:v>
                </c:pt>
                <c:pt idx="19">
                  <c:v>41225</c:v>
                </c:pt>
                <c:pt idx="20">
                  <c:v>41290</c:v>
                </c:pt>
                <c:pt idx="21">
                  <c:v>41409</c:v>
                </c:pt>
                <c:pt idx="22">
                  <c:v>41472</c:v>
                </c:pt>
                <c:pt idx="23">
                  <c:v>41590</c:v>
                </c:pt>
                <c:pt idx="24">
                  <c:v>41654</c:v>
                </c:pt>
                <c:pt idx="25">
                  <c:v>41773</c:v>
                </c:pt>
                <c:pt idx="26">
                  <c:v>41836</c:v>
                </c:pt>
                <c:pt idx="27">
                  <c:v>41955</c:v>
                </c:pt>
              </c:numCache>
            </c:numRef>
          </c:cat>
          <c:val>
            <c:numRef>
              <c:f>'Evolução Temporal'!$B$2:$B$29</c:f>
              <c:numCache>
                <c:formatCode>General</c:formatCode>
                <c:ptCount val="28"/>
                <c:pt idx="0">
                  <c:v>2</c:v>
                </c:pt>
                <c:pt idx="1">
                  <c:v>0.9</c:v>
                </c:pt>
                <c:pt idx="2">
                  <c:v>0.70000000000000029</c:v>
                </c:pt>
                <c:pt idx="3">
                  <c:v>0.60000000000000031</c:v>
                </c:pt>
                <c:pt idx="4">
                  <c:v>2</c:v>
                </c:pt>
                <c:pt idx="5">
                  <c:v>2</c:v>
                </c:pt>
                <c:pt idx="6">
                  <c:v>0.8</c:v>
                </c:pt>
                <c:pt idx="7">
                  <c:v>0.8</c:v>
                </c:pt>
                <c:pt idx="8">
                  <c:v>0.4</c:v>
                </c:pt>
                <c:pt idx="9">
                  <c:v>0.4</c:v>
                </c:pt>
                <c:pt idx="10">
                  <c:v>0.60000000000000031</c:v>
                </c:pt>
                <c:pt idx="11">
                  <c:v>1</c:v>
                </c:pt>
                <c:pt idx="12">
                  <c:v>0.70000000000000029</c:v>
                </c:pt>
                <c:pt idx="13">
                  <c:v>0.5</c:v>
                </c:pt>
                <c:pt idx="14">
                  <c:v>0.24000000000000007</c:v>
                </c:pt>
                <c:pt idx="15">
                  <c:v>0.70000000000000029</c:v>
                </c:pt>
                <c:pt idx="16">
                  <c:v>0.5</c:v>
                </c:pt>
                <c:pt idx="17">
                  <c:v>0.70000000000000029</c:v>
                </c:pt>
                <c:pt idx="18">
                  <c:v>0.30000000000000016</c:v>
                </c:pt>
                <c:pt idx="19">
                  <c:v>0.5</c:v>
                </c:pt>
                <c:pt idx="20">
                  <c:v>0.30000000000000016</c:v>
                </c:pt>
                <c:pt idx="21">
                  <c:v>0.60000000000000031</c:v>
                </c:pt>
                <c:pt idx="22">
                  <c:v>0.4</c:v>
                </c:pt>
                <c:pt idx="23">
                  <c:v>0.8</c:v>
                </c:pt>
                <c:pt idx="24">
                  <c:v>0.8</c:v>
                </c:pt>
                <c:pt idx="25">
                  <c:v>0.60000000000000031</c:v>
                </c:pt>
                <c:pt idx="26">
                  <c:v>0.4</c:v>
                </c:pt>
                <c:pt idx="27">
                  <c:v>0.70000000000000029</c:v>
                </c:pt>
              </c:numCache>
            </c:numRef>
          </c:val>
        </c:ser>
        <c:marker val="1"/>
        <c:axId val="122942592"/>
        <c:axId val="122944512"/>
      </c:lineChart>
      <c:dateAx>
        <c:axId val="122942592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44512"/>
        <c:crosses val="autoZero"/>
        <c:auto val="1"/>
        <c:lblOffset val="100"/>
        <c:baseTimeUnit val="months"/>
      </c:dateAx>
      <c:valAx>
        <c:axId val="1229445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425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938821612413441"/>
          <c:y val="0.11726312106192362"/>
          <c:w val="0.65971165240899254"/>
          <c:h val="0.80052771376216181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Permanência'!$B$2:$B$34</c:f>
              <c:numCache>
                <c:formatCode>General</c:formatCode>
                <c:ptCount val="33"/>
                <c:pt idx="0">
                  <c:v>2.9411764705882353E-2</c:v>
                </c:pt>
                <c:pt idx="1">
                  <c:v>5.8823529411764705E-2</c:v>
                </c:pt>
                <c:pt idx="2">
                  <c:v>8.8235294117647106E-2</c:v>
                </c:pt>
                <c:pt idx="3">
                  <c:v>0.11764705882352942</c:v>
                </c:pt>
                <c:pt idx="4">
                  <c:v>0.14705882352941185</c:v>
                </c:pt>
                <c:pt idx="5">
                  <c:v>0.17647058823529421</c:v>
                </c:pt>
                <c:pt idx="6">
                  <c:v>0.20588235294117646</c:v>
                </c:pt>
                <c:pt idx="7">
                  <c:v>0.2352941176470589</c:v>
                </c:pt>
                <c:pt idx="8">
                  <c:v>0.2647058823529414</c:v>
                </c:pt>
                <c:pt idx="9">
                  <c:v>0.29411764705882371</c:v>
                </c:pt>
                <c:pt idx="10">
                  <c:v>0.32352941176470623</c:v>
                </c:pt>
                <c:pt idx="11">
                  <c:v>0.35294117647058826</c:v>
                </c:pt>
                <c:pt idx="12">
                  <c:v>0.3823529411764709</c:v>
                </c:pt>
                <c:pt idx="13">
                  <c:v>0.41176470588235314</c:v>
                </c:pt>
                <c:pt idx="14">
                  <c:v>0.44117647058823528</c:v>
                </c:pt>
                <c:pt idx="15">
                  <c:v>0.47058823529411792</c:v>
                </c:pt>
                <c:pt idx="16">
                  <c:v>0.5</c:v>
                </c:pt>
                <c:pt idx="17">
                  <c:v>0.52941176470588236</c:v>
                </c:pt>
                <c:pt idx="18">
                  <c:v>0.5588235294117645</c:v>
                </c:pt>
                <c:pt idx="19">
                  <c:v>0.58823529411764675</c:v>
                </c:pt>
                <c:pt idx="20">
                  <c:v>0.6176470588235301</c:v>
                </c:pt>
                <c:pt idx="21">
                  <c:v>0.64705882352941246</c:v>
                </c:pt>
                <c:pt idx="22">
                  <c:v>0.67647058823529449</c:v>
                </c:pt>
                <c:pt idx="23">
                  <c:v>0.70588235294117663</c:v>
                </c:pt>
                <c:pt idx="24">
                  <c:v>0.73529411764705921</c:v>
                </c:pt>
                <c:pt idx="25">
                  <c:v>0.76470588235294146</c:v>
                </c:pt>
                <c:pt idx="26">
                  <c:v>0.79411764705882371</c:v>
                </c:pt>
                <c:pt idx="27">
                  <c:v>0.82352941176470584</c:v>
                </c:pt>
                <c:pt idx="28">
                  <c:v>0.8529411764705892</c:v>
                </c:pt>
                <c:pt idx="29">
                  <c:v>0.88235294117647056</c:v>
                </c:pt>
                <c:pt idx="30">
                  <c:v>0.91176470588235237</c:v>
                </c:pt>
                <c:pt idx="31">
                  <c:v>0.94117647058823561</c:v>
                </c:pt>
                <c:pt idx="32">
                  <c:v>0.97058823529411764</c:v>
                </c:pt>
              </c:numCache>
            </c:numRef>
          </c:xVal>
          <c:yVal>
            <c:numRef>
              <c:f>'Curva de Permanência'!$C$2:$C$34</c:f>
              <c:numCache>
                <c:formatCode>General</c:formatCode>
                <c:ptCount val="33"/>
                <c:pt idx="0">
                  <c:v>3.4000000000000002E-2</c:v>
                </c:pt>
                <c:pt idx="1">
                  <c:v>0.222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0.60000000000000031</c:v>
                </c:pt>
                <c:pt idx="16">
                  <c:v>0.62000000000000033</c:v>
                </c:pt>
                <c:pt idx="17">
                  <c:v>0.70000000000000029</c:v>
                </c:pt>
                <c:pt idx="18">
                  <c:v>0.70000000000000029</c:v>
                </c:pt>
                <c:pt idx="19">
                  <c:v>0.70000000000000029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</c:v>
                </c:pt>
                <c:pt idx="29">
                  <c:v>1</c:v>
                </c:pt>
                <c:pt idx="30">
                  <c:v>1</c:v>
                </c:pt>
                <c:pt idx="31">
                  <c:v>1.25</c:v>
                </c:pt>
                <c:pt idx="32">
                  <c:v>3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Permanência'!$B$2:$B$34</c:f>
              <c:numCache>
                <c:formatCode>General</c:formatCode>
                <c:ptCount val="33"/>
                <c:pt idx="0">
                  <c:v>2.9411764705882353E-2</c:v>
                </c:pt>
                <c:pt idx="1">
                  <c:v>5.8823529411764705E-2</c:v>
                </c:pt>
                <c:pt idx="2">
                  <c:v>8.8235294117647106E-2</c:v>
                </c:pt>
                <c:pt idx="3">
                  <c:v>0.11764705882352942</c:v>
                </c:pt>
                <c:pt idx="4">
                  <c:v>0.14705882352941185</c:v>
                </c:pt>
                <c:pt idx="5">
                  <c:v>0.17647058823529421</c:v>
                </c:pt>
                <c:pt idx="6">
                  <c:v>0.20588235294117646</c:v>
                </c:pt>
                <c:pt idx="7">
                  <c:v>0.2352941176470589</c:v>
                </c:pt>
                <c:pt idx="8">
                  <c:v>0.2647058823529414</c:v>
                </c:pt>
                <c:pt idx="9">
                  <c:v>0.29411764705882371</c:v>
                </c:pt>
                <c:pt idx="10">
                  <c:v>0.32352941176470623</c:v>
                </c:pt>
                <c:pt idx="11">
                  <c:v>0.35294117647058826</c:v>
                </c:pt>
                <c:pt idx="12">
                  <c:v>0.3823529411764709</c:v>
                </c:pt>
                <c:pt idx="13">
                  <c:v>0.41176470588235314</c:v>
                </c:pt>
                <c:pt idx="14">
                  <c:v>0.44117647058823528</c:v>
                </c:pt>
                <c:pt idx="15">
                  <c:v>0.47058823529411792</c:v>
                </c:pt>
                <c:pt idx="16">
                  <c:v>0.5</c:v>
                </c:pt>
                <c:pt idx="17">
                  <c:v>0.52941176470588236</c:v>
                </c:pt>
                <c:pt idx="18">
                  <c:v>0.5588235294117645</c:v>
                </c:pt>
                <c:pt idx="19">
                  <c:v>0.58823529411764675</c:v>
                </c:pt>
                <c:pt idx="20">
                  <c:v>0.6176470588235301</c:v>
                </c:pt>
                <c:pt idx="21">
                  <c:v>0.64705882352941246</c:v>
                </c:pt>
                <c:pt idx="22">
                  <c:v>0.67647058823529449</c:v>
                </c:pt>
                <c:pt idx="23">
                  <c:v>0.70588235294117663</c:v>
                </c:pt>
                <c:pt idx="24">
                  <c:v>0.73529411764705921</c:v>
                </c:pt>
                <c:pt idx="25">
                  <c:v>0.76470588235294146</c:v>
                </c:pt>
                <c:pt idx="26">
                  <c:v>0.79411764705882371</c:v>
                </c:pt>
                <c:pt idx="27">
                  <c:v>0.82352941176470584</c:v>
                </c:pt>
                <c:pt idx="28">
                  <c:v>0.8529411764705892</c:v>
                </c:pt>
                <c:pt idx="29">
                  <c:v>0.88235294117647056</c:v>
                </c:pt>
                <c:pt idx="30">
                  <c:v>0.91176470588235237</c:v>
                </c:pt>
                <c:pt idx="31">
                  <c:v>0.94117647058823561</c:v>
                </c:pt>
                <c:pt idx="32">
                  <c:v>0.97058823529411764</c:v>
                </c:pt>
              </c:numCache>
            </c:numRef>
          </c:xVal>
          <c:yVal>
            <c:numRef>
              <c:f>'Curva de Permanência'!$H$2:$H$34</c:f>
              <c:numCache>
                <c:formatCode>General</c:formatCode>
                <c:ptCount val="33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  <c:pt idx="16">
                  <c:v>0.30000000000000016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0.30000000000000016</c:v>
                </c:pt>
                <c:pt idx="24">
                  <c:v>0.30000000000000016</c:v>
                </c:pt>
                <c:pt idx="25">
                  <c:v>0.30000000000000016</c:v>
                </c:pt>
                <c:pt idx="26">
                  <c:v>0.30000000000000016</c:v>
                </c:pt>
                <c:pt idx="27">
                  <c:v>0.30000000000000016</c:v>
                </c:pt>
                <c:pt idx="28">
                  <c:v>0.30000000000000016</c:v>
                </c:pt>
                <c:pt idx="29">
                  <c:v>0.30000000000000016</c:v>
                </c:pt>
                <c:pt idx="30">
                  <c:v>0.30000000000000016</c:v>
                </c:pt>
                <c:pt idx="31">
                  <c:v>0.30000000000000016</c:v>
                </c:pt>
                <c:pt idx="32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Permanência'!$B$2:$B$34</c:f>
              <c:numCache>
                <c:formatCode>General</c:formatCode>
                <c:ptCount val="33"/>
                <c:pt idx="0">
                  <c:v>2.9411764705882353E-2</c:v>
                </c:pt>
                <c:pt idx="1">
                  <c:v>5.8823529411764705E-2</c:v>
                </c:pt>
                <c:pt idx="2">
                  <c:v>8.8235294117647106E-2</c:v>
                </c:pt>
                <c:pt idx="3">
                  <c:v>0.11764705882352942</c:v>
                </c:pt>
                <c:pt idx="4">
                  <c:v>0.14705882352941185</c:v>
                </c:pt>
                <c:pt idx="5">
                  <c:v>0.17647058823529421</c:v>
                </c:pt>
                <c:pt idx="6">
                  <c:v>0.20588235294117646</c:v>
                </c:pt>
                <c:pt idx="7">
                  <c:v>0.2352941176470589</c:v>
                </c:pt>
                <c:pt idx="8">
                  <c:v>0.2647058823529414</c:v>
                </c:pt>
                <c:pt idx="9">
                  <c:v>0.29411764705882371</c:v>
                </c:pt>
                <c:pt idx="10">
                  <c:v>0.32352941176470623</c:v>
                </c:pt>
                <c:pt idx="11">
                  <c:v>0.35294117647058826</c:v>
                </c:pt>
                <c:pt idx="12">
                  <c:v>0.3823529411764709</c:v>
                </c:pt>
                <c:pt idx="13">
                  <c:v>0.41176470588235314</c:v>
                </c:pt>
                <c:pt idx="14">
                  <c:v>0.44117647058823528</c:v>
                </c:pt>
                <c:pt idx="15">
                  <c:v>0.47058823529411792</c:v>
                </c:pt>
                <c:pt idx="16">
                  <c:v>0.5</c:v>
                </c:pt>
                <c:pt idx="17">
                  <c:v>0.52941176470588236</c:v>
                </c:pt>
                <c:pt idx="18">
                  <c:v>0.5588235294117645</c:v>
                </c:pt>
                <c:pt idx="19">
                  <c:v>0.58823529411764675</c:v>
                </c:pt>
                <c:pt idx="20">
                  <c:v>0.6176470588235301</c:v>
                </c:pt>
                <c:pt idx="21">
                  <c:v>0.64705882352941246</c:v>
                </c:pt>
                <c:pt idx="22">
                  <c:v>0.67647058823529449</c:v>
                </c:pt>
                <c:pt idx="23">
                  <c:v>0.70588235294117663</c:v>
                </c:pt>
                <c:pt idx="24">
                  <c:v>0.73529411764705921</c:v>
                </c:pt>
                <c:pt idx="25">
                  <c:v>0.76470588235294146</c:v>
                </c:pt>
                <c:pt idx="26">
                  <c:v>0.79411764705882371</c:v>
                </c:pt>
                <c:pt idx="27">
                  <c:v>0.82352941176470584</c:v>
                </c:pt>
                <c:pt idx="28">
                  <c:v>0.8529411764705892</c:v>
                </c:pt>
                <c:pt idx="29">
                  <c:v>0.88235294117647056</c:v>
                </c:pt>
                <c:pt idx="30">
                  <c:v>0.91176470588235237</c:v>
                </c:pt>
                <c:pt idx="31">
                  <c:v>0.94117647058823561</c:v>
                </c:pt>
                <c:pt idx="32">
                  <c:v>0.97058823529411764</c:v>
                </c:pt>
              </c:numCache>
            </c:numRef>
          </c:xVal>
          <c:yVal>
            <c:numRef>
              <c:f>'Curva de Permanência'!$I$2:$I$34</c:f>
              <c:numCache>
                <c:formatCode>General</c:formatCode>
                <c:ptCount val="3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</c:numCache>
            </c:numRef>
          </c:yVal>
        </c:ser>
        <c:axId val="111112576"/>
        <c:axId val="111114112"/>
      </c:scatterChart>
      <c:valAx>
        <c:axId val="11111257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114112"/>
        <c:crosses val="autoZero"/>
        <c:crossBetween val="midCat"/>
      </c:valAx>
      <c:valAx>
        <c:axId val="1111141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112576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92292523052988"/>
          <c:y val="0.46936695834348346"/>
          <c:w val="0.1824401455393847"/>
          <c:h val="0.22814160877357617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 '!$F$10:$F$15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'% Atendimento à Classe 2 - Fe '!$G$10:$G$15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0</c:v>
                </c:pt>
              </c:numCache>
            </c:numRef>
          </c:val>
        </c:ser>
        <c:gapWidth val="219"/>
        <c:overlap val="-27"/>
        <c:axId val="122998144"/>
        <c:axId val="122487936"/>
      </c:barChart>
      <c:catAx>
        <c:axId val="1229981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487936"/>
        <c:crosses val="autoZero"/>
        <c:auto val="1"/>
        <c:lblAlgn val="ctr"/>
        <c:lblOffset val="100"/>
      </c:catAx>
      <c:valAx>
        <c:axId val="12248793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2326179817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998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233481096423755"/>
          <c:y val="0.12469526254147174"/>
          <c:w val="0.66213922213994025"/>
          <c:h val="0.75643720048262852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3.94</c:v>
                </c:pt>
                <c:pt idx="1">
                  <c:v>4.3199999999999985</c:v>
                </c:pt>
                <c:pt idx="2">
                  <c:v>5.76</c:v>
                </c:pt>
                <c:pt idx="3">
                  <c:v>6.9300000000000024</c:v>
                </c:pt>
                <c:pt idx="4">
                  <c:v>6.99</c:v>
                </c:pt>
                <c:pt idx="5">
                  <c:v>7.6099999999999985</c:v>
                </c:pt>
                <c:pt idx="6">
                  <c:v>7.6199999999999974</c:v>
                </c:pt>
                <c:pt idx="7">
                  <c:v>7.74</c:v>
                </c:pt>
                <c:pt idx="8">
                  <c:v>7.78</c:v>
                </c:pt>
                <c:pt idx="9">
                  <c:v>8.4</c:v>
                </c:pt>
                <c:pt idx="10">
                  <c:v>8.49</c:v>
                </c:pt>
                <c:pt idx="11">
                  <c:v>8.5</c:v>
                </c:pt>
                <c:pt idx="12">
                  <c:v>8.66</c:v>
                </c:pt>
                <c:pt idx="13">
                  <c:v>8.84</c:v>
                </c:pt>
                <c:pt idx="14">
                  <c:v>8.91</c:v>
                </c:pt>
                <c:pt idx="15">
                  <c:v>9</c:v>
                </c:pt>
                <c:pt idx="16">
                  <c:v>9.850000000000005</c:v>
                </c:pt>
                <c:pt idx="17">
                  <c:v>9.94</c:v>
                </c:pt>
                <c:pt idx="18">
                  <c:v>10</c:v>
                </c:pt>
                <c:pt idx="19">
                  <c:v>10</c:v>
                </c:pt>
                <c:pt idx="20">
                  <c:v>10.1</c:v>
                </c:pt>
                <c:pt idx="21">
                  <c:v>10.200000000000001</c:v>
                </c:pt>
                <c:pt idx="22">
                  <c:v>11.2</c:v>
                </c:pt>
                <c:pt idx="23">
                  <c:v>11.3</c:v>
                </c:pt>
                <c:pt idx="24">
                  <c:v>13.1</c:v>
                </c:pt>
                <c:pt idx="25">
                  <c:v>13.3</c:v>
                </c:pt>
                <c:pt idx="26">
                  <c:v>13.7</c:v>
                </c:pt>
                <c:pt idx="27">
                  <c:v>14</c:v>
                </c:pt>
                <c:pt idx="28">
                  <c:v>14</c:v>
                </c:pt>
                <c:pt idx="29">
                  <c:v>14.2</c:v>
                </c:pt>
                <c:pt idx="30">
                  <c:v>15</c:v>
                </c:pt>
                <c:pt idx="31">
                  <c:v>16</c:v>
                </c:pt>
                <c:pt idx="32">
                  <c:v>16.8</c:v>
                </c:pt>
                <c:pt idx="33">
                  <c:v>17</c:v>
                </c:pt>
                <c:pt idx="34">
                  <c:v>17.600000000000001</c:v>
                </c:pt>
                <c:pt idx="35">
                  <c:v>18.100000000000001</c:v>
                </c:pt>
                <c:pt idx="36">
                  <c:v>19</c:v>
                </c:pt>
                <c:pt idx="37">
                  <c:v>19</c:v>
                </c:pt>
                <c:pt idx="38">
                  <c:v>20.2</c:v>
                </c:pt>
                <c:pt idx="39">
                  <c:v>21.3</c:v>
                </c:pt>
                <c:pt idx="40">
                  <c:v>23.4</c:v>
                </c:pt>
                <c:pt idx="41">
                  <c:v>23.8</c:v>
                </c:pt>
                <c:pt idx="42">
                  <c:v>25</c:v>
                </c:pt>
                <c:pt idx="43">
                  <c:v>25</c:v>
                </c:pt>
                <c:pt idx="44">
                  <c:v>28.2</c:v>
                </c:pt>
                <c:pt idx="45">
                  <c:v>28.7</c:v>
                </c:pt>
                <c:pt idx="46">
                  <c:v>29</c:v>
                </c:pt>
                <c:pt idx="47">
                  <c:v>29.5</c:v>
                </c:pt>
                <c:pt idx="48">
                  <c:v>34</c:v>
                </c:pt>
                <c:pt idx="49">
                  <c:v>35.4</c:v>
                </c:pt>
                <c:pt idx="50">
                  <c:v>36.800000000000004</c:v>
                </c:pt>
                <c:pt idx="51">
                  <c:v>37.4</c:v>
                </c:pt>
                <c:pt idx="52">
                  <c:v>38</c:v>
                </c:pt>
                <c:pt idx="53">
                  <c:v>40</c:v>
                </c:pt>
                <c:pt idx="54">
                  <c:v>42.3</c:v>
                </c:pt>
                <c:pt idx="55">
                  <c:v>45</c:v>
                </c:pt>
                <c:pt idx="56">
                  <c:v>56</c:v>
                </c:pt>
                <c:pt idx="57">
                  <c:v>60.4</c:v>
                </c:pt>
                <c:pt idx="58">
                  <c:v>61</c:v>
                </c:pt>
                <c:pt idx="59">
                  <c:v>63.5</c:v>
                </c:pt>
                <c:pt idx="60">
                  <c:v>70</c:v>
                </c:pt>
                <c:pt idx="61">
                  <c:v>78</c:v>
                </c:pt>
                <c:pt idx="62">
                  <c:v>86</c:v>
                </c:pt>
                <c:pt idx="63">
                  <c:v>97.2</c:v>
                </c:pt>
                <c:pt idx="64">
                  <c:v>120</c:v>
                </c:pt>
                <c:pt idx="65">
                  <c:v>123</c:v>
                </c:pt>
                <c:pt idx="66">
                  <c:v>129</c:v>
                </c:pt>
                <c:pt idx="67">
                  <c:v>130</c:v>
                </c:pt>
                <c:pt idx="68">
                  <c:v>257</c:v>
                </c:pt>
                <c:pt idx="69">
                  <c:v>261</c:v>
                </c:pt>
                <c:pt idx="70">
                  <c:v>269</c:v>
                </c:pt>
                <c:pt idx="71">
                  <c:v>291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</c:ser>
        <c:axId val="123171968"/>
        <c:axId val="123173888"/>
      </c:scatterChart>
      <c:valAx>
        <c:axId val="12317196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73888"/>
        <c:crosses val="autoZero"/>
        <c:crossBetween val="midCat"/>
      </c:valAx>
      <c:valAx>
        <c:axId val="123173888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7196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914083688247784"/>
          <c:y val="0.45290196030421398"/>
          <c:w val="0.17332911876098939"/>
          <c:h val="0.27417298178172639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4"/>
          <c:y val="0.15478349047954851"/>
          <c:w val="0.84328893467755772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120</c:v>
                </c:pt>
                <c:pt idx="1">
                  <c:v>38</c:v>
                </c:pt>
                <c:pt idx="2">
                  <c:v>8.4</c:v>
                </c:pt>
                <c:pt idx="3">
                  <c:v>10</c:v>
                </c:pt>
                <c:pt idx="4">
                  <c:v>19</c:v>
                </c:pt>
                <c:pt idx="5">
                  <c:v>86</c:v>
                </c:pt>
                <c:pt idx="6">
                  <c:v>56</c:v>
                </c:pt>
                <c:pt idx="7">
                  <c:v>19</c:v>
                </c:pt>
                <c:pt idx="8">
                  <c:v>14</c:v>
                </c:pt>
                <c:pt idx="9">
                  <c:v>78</c:v>
                </c:pt>
                <c:pt idx="10">
                  <c:v>10</c:v>
                </c:pt>
                <c:pt idx="11">
                  <c:v>34</c:v>
                </c:pt>
                <c:pt idx="12">
                  <c:v>45</c:v>
                </c:pt>
                <c:pt idx="13">
                  <c:v>40</c:v>
                </c:pt>
                <c:pt idx="14">
                  <c:v>70</c:v>
                </c:pt>
                <c:pt idx="15">
                  <c:v>16</c:v>
                </c:pt>
                <c:pt idx="16">
                  <c:v>15</c:v>
                </c:pt>
                <c:pt idx="17">
                  <c:v>25</c:v>
                </c:pt>
                <c:pt idx="18">
                  <c:v>29</c:v>
                </c:pt>
                <c:pt idx="19">
                  <c:v>130</c:v>
                </c:pt>
                <c:pt idx="20">
                  <c:v>14</c:v>
                </c:pt>
                <c:pt idx="21">
                  <c:v>10.1</c:v>
                </c:pt>
                <c:pt idx="22">
                  <c:v>9</c:v>
                </c:pt>
                <c:pt idx="23">
                  <c:v>61</c:v>
                </c:pt>
                <c:pt idx="24">
                  <c:v>123</c:v>
                </c:pt>
                <c:pt idx="25">
                  <c:v>18.100000000000001</c:v>
                </c:pt>
                <c:pt idx="26">
                  <c:v>17.600000000000001</c:v>
                </c:pt>
                <c:pt idx="27">
                  <c:v>7.74</c:v>
                </c:pt>
                <c:pt idx="28">
                  <c:v>9.94</c:v>
                </c:pt>
                <c:pt idx="29">
                  <c:v>20.2</c:v>
                </c:pt>
                <c:pt idx="30">
                  <c:v>23.8</c:v>
                </c:pt>
                <c:pt idx="31">
                  <c:v>23.4</c:v>
                </c:pt>
                <c:pt idx="32">
                  <c:v>8.91</c:v>
                </c:pt>
                <c:pt idx="33">
                  <c:v>7.6199999999999974</c:v>
                </c:pt>
                <c:pt idx="34">
                  <c:v>3.94</c:v>
                </c:pt>
                <c:pt idx="35">
                  <c:v>7.78</c:v>
                </c:pt>
                <c:pt idx="36">
                  <c:v>60.4</c:v>
                </c:pt>
                <c:pt idx="37">
                  <c:v>21.3</c:v>
                </c:pt>
                <c:pt idx="38">
                  <c:v>28.7</c:v>
                </c:pt>
                <c:pt idx="39">
                  <c:v>9.850000000000005</c:v>
                </c:pt>
                <c:pt idx="40">
                  <c:v>29.5</c:v>
                </c:pt>
                <c:pt idx="41">
                  <c:v>269</c:v>
                </c:pt>
                <c:pt idx="42">
                  <c:v>36.800000000000004</c:v>
                </c:pt>
                <c:pt idx="43">
                  <c:v>97.2</c:v>
                </c:pt>
                <c:pt idx="44">
                  <c:v>13.3</c:v>
                </c:pt>
                <c:pt idx="45">
                  <c:v>17</c:v>
                </c:pt>
                <c:pt idx="46">
                  <c:v>10.200000000000001</c:v>
                </c:pt>
                <c:pt idx="47">
                  <c:v>13.7</c:v>
                </c:pt>
                <c:pt idx="48">
                  <c:v>257</c:v>
                </c:pt>
                <c:pt idx="49">
                  <c:v>261</c:v>
                </c:pt>
                <c:pt idx="50">
                  <c:v>11.2</c:v>
                </c:pt>
                <c:pt idx="51">
                  <c:v>8.66</c:v>
                </c:pt>
                <c:pt idx="52">
                  <c:v>6.99</c:v>
                </c:pt>
                <c:pt idx="53">
                  <c:v>42.3</c:v>
                </c:pt>
                <c:pt idx="54">
                  <c:v>291</c:v>
                </c:pt>
                <c:pt idx="55">
                  <c:v>16.8</c:v>
                </c:pt>
                <c:pt idx="56">
                  <c:v>25</c:v>
                </c:pt>
                <c:pt idx="57">
                  <c:v>28.2</c:v>
                </c:pt>
                <c:pt idx="58">
                  <c:v>8.49</c:v>
                </c:pt>
                <c:pt idx="59">
                  <c:v>8.5</c:v>
                </c:pt>
                <c:pt idx="60">
                  <c:v>63.5</c:v>
                </c:pt>
                <c:pt idx="61">
                  <c:v>129</c:v>
                </c:pt>
                <c:pt idx="62">
                  <c:v>11.3</c:v>
                </c:pt>
                <c:pt idx="63">
                  <c:v>14.2</c:v>
                </c:pt>
                <c:pt idx="64">
                  <c:v>6.9300000000000024</c:v>
                </c:pt>
                <c:pt idx="65">
                  <c:v>13.1</c:v>
                </c:pt>
                <c:pt idx="66">
                  <c:v>35.4</c:v>
                </c:pt>
                <c:pt idx="67">
                  <c:v>37.4</c:v>
                </c:pt>
                <c:pt idx="68">
                  <c:v>8.84</c:v>
                </c:pt>
                <c:pt idx="69">
                  <c:v>7.6099999999999985</c:v>
                </c:pt>
                <c:pt idx="70">
                  <c:v>4.3199999999999985</c:v>
                </c:pt>
                <c:pt idx="71">
                  <c:v>5.76</c:v>
                </c:pt>
              </c:numCache>
            </c:numRef>
          </c:val>
        </c:ser>
        <c:marker val="1"/>
        <c:axId val="123193984"/>
        <c:axId val="123097856"/>
      </c:lineChart>
      <c:dateAx>
        <c:axId val="123193984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097856"/>
        <c:crosses val="autoZero"/>
        <c:auto val="1"/>
        <c:lblOffset val="100"/>
        <c:baseTimeUnit val="days"/>
        <c:majorUnit val="6"/>
        <c:majorTimeUnit val="months"/>
      </c:dateAx>
      <c:valAx>
        <c:axId val="123097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93984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Turb PIAL2900'!$E$98:$E$109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Turb PIAL2900'!$F$98:$F$109</c:f>
              <c:numCache>
                <c:formatCode>0.0</c:formatCode>
                <c:ptCount val="12"/>
                <c:pt idx="0">
                  <c:v>83.3333333333333</c:v>
                </c:pt>
                <c:pt idx="1">
                  <c:v>100</c:v>
                </c:pt>
                <c:pt idx="2">
                  <c:v>100</c:v>
                </c:pt>
                <c:pt idx="3">
                  <c:v>83.3333333333333</c:v>
                </c:pt>
                <c:pt idx="4">
                  <c:v>83.3333333333333</c:v>
                </c:pt>
                <c:pt idx="5">
                  <c:v>100</c:v>
                </c:pt>
                <c:pt idx="6">
                  <c:v>83.3333333333333</c:v>
                </c:pt>
                <c:pt idx="7">
                  <c:v>100</c:v>
                </c:pt>
                <c:pt idx="8">
                  <c:v>66.666666666666657</c:v>
                </c:pt>
                <c:pt idx="9">
                  <c:v>83.3333333333333</c:v>
                </c:pt>
                <c:pt idx="10">
                  <c:v>83.3333333333333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3114624"/>
        <c:axId val="123116160"/>
      </c:barChart>
      <c:catAx>
        <c:axId val="123114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16160"/>
        <c:crosses val="autoZero"/>
        <c:auto val="1"/>
        <c:lblAlgn val="ctr"/>
        <c:lblOffset val="100"/>
      </c:catAx>
      <c:valAx>
        <c:axId val="12311616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114624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3840098057412"/>
          <c:y val="0.19731097564924668"/>
          <c:w val="0.64514348430916046"/>
          <c:h val="0.64548313998714757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Chuvoso'!$B$158:$B$202</c:f>
              <c:numCache>
                <c:formatCode>General</c:formatCode>
                <c:ptCount val="45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'Período Chuvoso'!$C$158:$C$202</c:f>
              <c:numCache>
                <c:formatCode>General</c:formatCode>
                <c:ptCount val="45"/>
                <c:pt idx="0">
                  <c:v>5.76</c:v>
                </c:pt>
                <c:pt idx="1">
                  <c:v>7.78</c:v>
                </c:pt>
                <c:pt idx="2">
                  <c:v>8.5</c:v>
                </c:pt>
                <c:pt idx="3">
                  <c:v>13.1</c:v>
                </c:pt>
                <c:pt idx="4">
                  <c:v>13.7</c:v>
                </c:pt>
                <c:pt idx="5">
                  <c:v>16.8</c:v>
                </c:pt>
                <c:pt idx="6">
                  <c:v>18.100000000000001</c:v>
                </c:pt>
                <c:pt idx="7">
                  <c:v>19</c:v>
                </c:pt>
                <c:pt idx="8">
                  <c:v>20.2</c:v>
                </c:pt>
                <c:pt idx="9">
                  <c:v>21.3</c:v>
                </c:pt>
                <c:pt idx="10">
                  <c:v>23.4</c:v>
                </c:pt>
                <c:pt idx="11">
                  <c:v>23.8</c:v>
                </c:pt>
                <c:pt idx="12">
                  <c:v>25</c:v>
                </c:pt>
                <c:pt idx="13">
                  <c:v>29</c:v>
                </c:pt>
                <c:pt idx="14">
                  <c:v>34</c:v>
                </c:pt>
                <c:pt idx="15">
                  <c:v>35.4</c:v>
                </c:pt>
                <c:pt idx="16">
                  <c:v>36.800000000000004</c:v>
                </c:pt>
                <c:pt idx="17">
                  <c:v>37.4</c:v>
                </c:pt>
                <c:pt idx="18">
                  <c:v>38</c:v>
                </c:pt>
                <c:pt idx="19">
                  <c:v>40</c:v>
                </c:pt>
                <c:pt idx="20">
                  <c:v>42.3</c:v>
                </c:pt>
                <c:pt idx="21">
                  <c:v>45</c:v>
                </c:pt>
                <c:pt idx="22">
                  <c:v>56</c:v>
                </c:pt>
                <c:pt idx="23">
                  <c:v>60.4</c:v>
                </c:pt>
                <c:pt idx="24">
                  <c:v>61</c:v>
                </c:pt>
                <c:pt idx="25">
                  <c:v>63.5</c:v>
                </c:pt>
                <c:pt idx="26">
                  <c:v>86</c:v>
                </c:pt>
                <c:pt idx="27">
                  <c:v>97.2</c:v>
                </c:pt>
                <c:pt idx="28">
                  <c:v>120</c:v>
                </c:pt>
                <c:pt idx="29">
                  <c:v>123</c:v>
                </c:pt>
                <c:pt idx="30">
                  <c:v>129</c:v>
                </c:pt>
                <c:pt idx="31">
                  <c:v>130</c:v>
                </c:pt>
                <c:pt idx="32">
                  <c:v>257</c:v>
                </c:pt>
                <c:pt idx="33">
                  <c:v>261</c:v>
                </c:pt>
                <c:pt idx="34">
                  <c:v>269</c:v>
                </c:pt>
                <c:pt idx="35">
                  <c:v>291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</c:ser>
        <c:axId val="123239040"/>
        <c:axId val="123241216"/>
      </c:scatterChart>
      <c:valAx>
        <c:axId val="12323904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241216"/>
        <c:crosses val="autoZero"/>
        <c:crossBetween val="midCat"/>
      </c:valAx>
      <c:valAx>
        <c:axId val="12324121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2390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851714810234209"/>
          <c:y val="0.40815666402091483"/>
          <c:w val="0.20148285189765724"/>
          <c:h val="0.19821731962531555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616225497477673"/>
          <c:y val="0.20112123090037773"/>
          <c:w val="0.6907915313294265"/>
          <c:h val="0.6590852371031114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Seco'!$B$157:$B$192</c:f>
              <c:numCache>
                <c:formatCode>General</c:formatCode>
                <c:ptCount val="36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'Período Seco'!$C$157:$C$192</c:f>
              <c:numCache>
                <c:formatCode>General</c:formatCode>
                <c:ptCount val="36"/>
                <c:pt idx="0">
                  <c:v>3.94</c:v>
                </c:pt>
                <c:pt idx="1">
                  <c:v>4.3199999999999985</c:v>
                </c:pt>
                <c:pt idx="2">
                  <c:v>6.9300000000000024</c:v>
                </c:pt>
                <c:pt idx="3">
                  <c:v>6.99</c:v>
                </c:pt>
                <c:pt idx="4">
                  <c:v>7.6099999999999985</c:v>
                </c:pt>
                <c:pt idx="5">
                  <c:v>7.6199999999999974</c:v>
                </c:pt>
                <c:pt idx="6">
                  <c:v>7.74</c:v>
                </c:pt>
                <c:pt idx="7">
                  <c:v>8.4</c:v>
                </c:pt>
                <c:pt idx="8">
                  <c:v>8.49</c:v>
                </c:pt>
                <c:pt idx="9">
                  <c:v>8.66</c:v>
                </c:pt>
                <c:pt idx="10">
                  <c:v>8.84</c:v>
                </c:pt>
                <c:pt idx="11">
                  <c:v>8.91</c:v>
                </c:pt>
                <c:pt idx="12">
                  <c:v>9</c:v>
                </c:pt>
                <c:pt idx="13">
                  <c:v>9.850000000000005</c:v>
                </c:pt>
                <c:pt idx="14">
                  <c:v>9.94</c:v>
                </c:pt>
                <c:pt idx="15">
                  <c:v>10</c:v>
                </c:pt>
                <c:pt idx="16">
                  <c:v>10</c:v>
                </c:pt>
                <c:pt idx="17">
                  <c:v>10.1</c:v>
                </c:pt>
                <c:pt idx="18">
                  <c:v>10.200000000000001</c:v>
                </c:pt>
                <c:pt idx="19">
                  <c:v>11.2</c:v>
                </c:pt>
                <c:pt idx="20">
                  <c:v>11.3</c:v>
                </c:pt>
                <c:pt idx="21">
                  <c:v>13.3</c:v>
                </c:pt>
                <c:pt idx="22">
                  <c:v>14</c:v>
                </c:pt>
                <c:pt idx="23">
                  <c:v>14</c:v>
                </c:pt>
                <c:pt idx="24">
                  <c:v>14.2</c:v>
                </c:pt>
                <c:pt idx="25">
                  <c:v>15</c:v>
                </c:pt>
                <c:pt idx="26">
                  <c:v>16</c:v>
                </c:pt>
                <c:pt idx="27">
                  <c:v>17</c:v>
                </c:pt>
                <c:pt idx="28">
                  <c:v>17.600000000000001</c:v>
                </c:pt>
                <c:pt idx="29">
                  <c:v>19</c:v>
                </c:pt>
                <c:pt idx="30">
                  <c:v>25</c:v>
                </c:pt>
                <c:pt idx="31">
                  <c:v>28.2</c:v>
                </c:pt>
                <c:pt idx="32">
                  <c:v>28.7</c:v>
                </c:pt>
                <c:pt idx="33">
                  <c:v>29.5</c:v>
                </c:pt>
                <c:pt idx="34">
                  <c:v>70</c:v>
                </c:pt>
                <c:pt idx="35">
                  <c:v>78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</c:ser>
        <c:axId val="123432960"/>
        <c:axId val="123434880"/>
      </c:scatterChart>
      <c:valAx>
        <c:axId val="12343296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34880"/>
        <c:crosses val="autoZero"/>
        <c:crossBetween val="midCat"/>
      </c:valAx>
      <c:valAx>
        <c:axId val="123434880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329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48147463691414"/>
          <c:y val="0.37936637905652304"/>
          <c:w val="0.20518525363085888"/>
          <c:h val="0.19310107201843987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1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'Período Seco'!$E$26:$E$37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'Período Seco'!$F$26:$F$37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3463552"/>
        <c:axId val="123465088"/>
      </c:barChart>
      <c:catAx>
        <c:axId val="1234635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65088"/>
        <c:crosses val="autoZero"/>
        <c:auto val="1"/>
        <c:lblAlgn val="ctr"/>
        <c:lblOffset val="100"/>
      </c:catAx>
      <c:valAx>
        <c:axId val="1234650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463552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86197829870747"/>
          <c:y val="0.21342525187545727"/>
          <c:w val="0.83380365144613611"/>
          <c:h val="0.6951923906037629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'Período Chuvoso'!$E$26:$E$37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'Período Chuvoso'!$F$26:$F$37</c:f>
              <c:numCache>
                <c:formatCode>0.0</c:formatCode>
                <c:ptCount val="12"/>
                <c:pt idx="0">
                  <c:v>66.666666666666657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66.666666666666657</c:v>
                </c:pt>
                <c:pt idx="5">
                  <c:v>100</c:v>
                </c:pt>
                <c:pt idx="6">
                  <c:v>66.666666666666657</c:v>
                </c:pt>
                <c:pt idx="7">
                  <c:v>100</c:v>
                </c:pt>
                <c:pt idx="8">
                  <c:v>33.333333333333329</c:v>
                </c:pt>
                <c:pt idx="9">
                  <c:v>66.666666666666657</c:v>
                </c:pt>
                <c:pt idx="10">
                  <c:v>66.666666666666657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3351040"/>
        <c:axId val="123352576"/>
      </c:barChart>
      <c:catAx>
        <c:axId val="123351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352576"/>
        <c:crosses val="autoZero"/>
        <c:auto val="1"/>
        <c:lblAlgn val="ctr"/>
        <c:lblOffset val="100"/>
      </c:catAx>
      <c:valAx>
        <c:axId val="1233525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351040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Chuvoso'!$A$95:$A$130</c:f>
              <c:numCache>
                <c:formatCode>m/d/yyyy</c:formatCode>
                <c:ptCount val="36"/>
                <c:pt idx="0">
                  <c:v>37643</c:v>
                </c:pt>
                <c:pt idx="1">
                  <c:v>37698</c:v>
                </c:pt>
                <c:pt idx="2">
                  <c:v>37950</c:v>
                </c:pt>
                <c:pt idx="3">
                  <c:v>38007</c:v>
                </c:pt>
                <c:pt idx="4">
                  <c:v>38068</c:v>
                </c:pt>
                <c:pt idx="5">
                  <c:v>38321</c:v>
                </c:pt>
                <c:pt idx="6">
                  <c:v>38369</c:v>
                </c:pt>
                <c:pt idx="7">
                  <c:v>38432</c:v>
                </c:pt>
                <c:pt idx="8">
                  <c:v>38684</c:v>
                </c:pt>
                <c:pt idx="9">
                  <c:v>38735</c:v>
                </c:pt>
                <c:pt idx="10">
                  <c:v>38784</c:v>
                </c:pt>
                <c:pt idx="11">
                  <c:v>39049</c:v>
                </c:pt>
                <c:pt idx="12">
                  <c:v>39112</c:v>
                </c:pt>
                <c:pt idx="13">
                  <c:v>39169</c:v>
                </c:pt>
                <c:pt idx="14">
                  <c:v>39412</c:v>
                </c:pt>
                <c:pt idx="15">
                  <c:v>39477</c:v>
                </c:pt>
                <c:pt idx="16">
                  <c:v>39512</c:v>
                </c:pt>
                <c:pt idx="17">
                  <c:v>39776</c:v>
                </c:pt>
                <c:pt idx="18">
                  <c:v>39827</c:v>
                </c:pt>
                <c:pt idx="19">
                  <c:v>39876</c:v>
                </c:pt>
                <c:pt idx="20">
                  <c:v>40141</c:v>
                </c:pt>
                <c:pt idx="21">
                  <c:v>40196</c:v>
                </c:pt>
                <c:pt idx="22">
                  <c:v>40240</c:v>
                </c:pt>
                <c:pt idx="23">
                  <c:v>40505</c:v>
                </c:pt>
                <c:pt idx="24">
                  <c:v>40553</c:v>
                </c:pt>
                <c:pt idx="25">
                  <c:v>40604</c:v>
                </c:pt>
                <c:pt idx="26">
                  <c:v>40870</c:v>
                </c:pt>
                <c:pt idx="27">
                  <c:v>40931</c:v>
                </c:pt>
                <c:pt idx="28">
                  <c:v>40988</c:v>
                </c:pt>
                <c:pt idx="29">
                  <c:v>41225</c:v>
                </c:pt>
                <c:pt idx="30">
                  <c:v>41290</c:v>
                </c:pt>
                <c:pt idx="31">
                  <c:v>41346</c:v>
                </c:pt>
                <c:pt idx="32">
                  <c:v>41590</c:v>
                </c:pt>
                <c:pt idx="33">
                  <c:v>41654</c:v>
                </c:pt>
                <c:pt idx="34">
                  <c:v>41723</c:v>
                </c:pt>
                <c:pt idx="35">
                  <c:v>41955</c:v>
                </c:pt>
              </c:numCache>
            </c:numRef>
          </c:cat>
          <c:val>
            <c:numRef>
              <c:f>'Período Chuvoso'!$B$95:$B$130</c:f>
              <c:numCache>
                <c:formatCode>General</c:formatCode>
                <c:ptCount val="36"/>
                <c:pt idx="0">
                  <c:v>120</c:v>
                </c:pt>
                <c:pt idx="1">
                  <c:v>38</c:v>
                </c:pt>
                <c:pt idx="2">
                  <c:v>86</c:v>
                </c:pt>
                <c:pt idx="3">
                  <c:v>56</c:v>
                </c:pt>
                <c:pt idx="4">
                  <c:v>19</c:v>
                </c:pt>
                <c:pt idx="5">
                  <c:v>34</c:v>
                </c:pt>
                <c:pt idx="6">
                  <c:v>45</c:v>
                </c:pt>
                <c:pt idx="7">
                  <c:v>40</c:v>
                </c:pt>
                <c:pt idx="8">
                  <c:v>25</c:v>
                </c:pt>
                <c:pt idx="9">
                  <c:v>29</c:v>
                </c:pt>
                <c:pt idx="10">
                  <c:v>130</c:v>
                </c:pt>
                <c:pt idx="11">
                  <c:v>61</c:v>
                </c:pt>
                <c:pt idx="12">
                  <c:v>123</c:v>
                </c:pt>
                <c:pt idx="13">
                  <c:v>18.100000000000001</c:v>
                </c:pt>
                <c:pt idx="14">
                  <c:v>20.2</c:v>
                </c:pt>
                <c:pt idx="15">
                  <c:v>23.8</c:v>
                </c:pt>
                <c:pt idx="16">
                  <c:v>23.4</c:v>
                </c:pt>
                <c:pt idx="17">
                  <c:v>7.78</c:v>
                </c:pt>
                <c:pt idx="18">
                  <c:v>60.4</c:v>
                </c:pt>
                <c:pt idx="19">
                  <c:v>21.3</c:v>
                </c:pt>
                <c:pt idx="20">
                  <c:v>269</c:v>
                </c:pt>
                <c:pt idx="21">
                  <c:v>36.800000000000004</c:v>
                </c:pt>
                <c:pt idx="22">
                  <c:v>97.2</c:v>
                </c:pt>
                <c:pt idx="23">
                  <c:v>13.7</c:v>
                </c:pt>
                <c:pt idx="24">
                  <c:v>257</c:v>
                </c:pt>
                <c:pt idx="25">
                  <c:v>261</c:v>
                </c:pt>
                <c:pt idx="26">
                  <c:v>42.3</c:v>
                </c:pt>
                <c:pt idx="27">
                  <c:v>291</c:v>
                </c:pt>
                <c:pt idx="28">
                  <c:v>16.8</c:v>
                </c:pt>
                <c:pt idx="29">
                  <c:v>8.5</c:v>
                </c:pt>
                <c:pt idx="30">
                  <c:v>63.5</c:v>
                </c:pt>
                <c:pt idx="31">
                  <c:v>129</c:v>
                </c:pt>
                <c:pt idx="32">
                  <c:v>13.1</c:v>
                </c:pt>
                <c:pt idx="33">
                  <c:v>35.4</c:v>
                </c:pt>
                <c:pt idx="34">
                  <c:v>37.4</c:v>
                </c:pt>
                <c:pt idx="35">
                  <c:v>5.76</c:v>
                </c:pt>
              </c:numCache>
            </c:numRef>
          </c:val>
        </c:ser>
        <c:marker val="1"/>
        <c:axId val="123544704"/>
        <c:axId val="123546624"/>
      </c:lineChart>
      <c:dateAx>
        <c:axId val="123544704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46624"/>
        <c:crosses val="autoZero"/>
        <c:auto val="1"/>
        <c:lblOffset val="100"/>
        <c:baseTimeUnit val="days"/>
        <c:minorUnit val="2"/>
        <c:minorTimeUnit val="months"/>
      </c:dateAx>
      <c:valAx>
        <c:axId val="123546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44704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Seco'!$A$94:$A$129</c:f>
              <c:numCache>
                <c:formatCode>m/d/yyyy</c:formatCode>
                <c:ptCount val="36"/>
                <c:pt idx="0">
                  <c:v>37768</c:v>
                </c:pt>
                <c:pt idx="1">
                  <c:v>37817</c:v>
                </c:pt>
                <c:pt idx="2">
                  <c:v>37893</c:v>
                </c:pt>
                <c:pt idx="3">
                  <c:v>38131</c:v>
                </c:pt>
                <c:pt idx="4">
                  <c:v>38181</c:v>
                </c:pt>
                <c:pt idx="5">
                  <c:v>38244</c:v>
                </c:pt>
                <c:pt idx="6">
                  <c:v>38502</c:v>
                </c:pt>
                <c:pt idx="7">
                  <c:v>38545</c:v>
                </c:pt>
                <c:pt idx="8">
                  <c:v>38608</c:v>
                </c:pt>
                <c:pt idx="9">
                  <c:v>38860</c:v>
                </c:pt>
                <c:pt idx="10">
                  <c:v>38909</c:v>
                </c:pt>
                <c:pt idx="11">
                  <c:v>38972</c:v>
                </c:pt>
                <c:pt idx="12">
                  <c:v>39232</c:v>
                </c:pt>
                <c:pt idx="13">
                  <c:v>39273</c:v>
                </c:pt>
                <c:pt idx="14">
                  <c:v>39337</c:v>
                </c:pt>
                <c:pt idx="15">
                  <c:v>39596</c:v>
                </c:pt>
                <c:pt idx="16">
                  <c:v>39631</c:v>
                </c:pt>
                <c:pt idx="17">
                  <c:v>39701</c:v>
                </c:pt>
                <c:pt idx="18">
                  <c:v>39953</c:v>
                </c:pt>
                <c:pt idx="19">
                  <c:v>40022</c:v>
                </c:pt>
                <c:pt idx="20">
                  <c:v>40078</c:v>
                </c:pt>
                <c:pt idx="21">
                  <c:v>40317</c:v>
                </c:pt>
                <c:pt idx="22">
                  <c:v>40381</c:v>
                </c:pt>
                <c:pt idx="23">
                  <c:v>40442</c:v>
                </c:pt>
                <c:pt idx="24">
                  <c:v>40680</c:v>
                </c:pt>
                <c:pt idx="25">
                  <c:v>40751</c:v>
                </c:pt>
                <c:pt idx="26">
                  <c:v>40806</c:v>
                </c:pt>
                <c:pt idx="27">
                  <c:v>41037</c:v>
                </c:pt>
                <c:pt idx="28">
                  <c:v>41115</c:v>
                </c:pt>
                <c:pt idx="29">
                  <c:v>41170</c:v>
                </c:pt>
                <c:pt idx="30">
                  <c:v>41409</c:v>
                </c:pt>
                <c:pt idx="31">
                  <c:v>41472</c:v>
                </c:pt>
                <c:pt idx="32">
                  <c:v>41528</c:v>
                </c:pt>
                <c:pt idx="33">
                  <c:v>41773</c:v>
                </c:pt>
                <c:pt idx="34">
                  <c:v>41836</c:v>
                </c:pt>
                <c:pt idx="35">
                  <c:v>41898</c:v>
                </c:pt>
              </c:numCache>
            </c:numRef>
          </c:cat>
          <c:val>
            <c:numRef>
              <c:f>'Período Seco'!$B$94:$B$129</c:f>
              <c:numCache>
                <c:formatCode>General</c:formatCode>
                <c:ptCount val="36"/>
                <c:pt idx="0">
                  <c:v>8.4</c:v>
                </c:pt>
                <c:pt idx="1">
                  <c:v>10</c:v>
                </c:pt>
                <c:pt idx="2">
                  <c:v>19</c:v>
                </c:pt>
                <c:pt idx="3">
                  <c:v>14</c:v>
                </c:pt>
                <c:pt idx="4">
                  <c:v>78</c:v>
                </c:pt>
                <c:pt idx="5">
                  <c:v>10</c:v>
                </c:pt>
                <c:pt idx="6">
                  <c:v>70</c:v>
                </c:pt>
                <c:pt idx="7">
                  <c:v>16</c:v>
                </c:pt>
                <c:pt idx="8">
                  <c:v>15</c:v>
                </c:pt>
                <c:pt idx="9">
                  <c:v>14</c:v>
                </c:pt>
                <c:pt idx="10">
                  <c:v>10.1</c:v>
                </c:pt>
                <c:pt idx="11">
                  <c:v>9</c:v>
                </c:pt>
                <c:pt idx="12">
                  <c:v>17.600000000000001</c:v>
                </c:pt>
                <c:pt idx="13">
                  <c:v>7.74</c:v>
                </c:pt>
                <c:pt idx="14">
                  <c:v>9.94</c:v>
                </c:pt>
                <c:pt idx="15">
                  <c:v>8.91</c:v>
                </c:pt>
                <c:pt idx="16">
                  <c:v>7.6199999999999974</c:v>
                </c:pt>
                <c:pt idx="17">
                  <c:v>3.94</c:v>
                </c:pt>
                <c:pt idx="18">
                  <c:v>28.7</c:v>
                </c:pt>
                <c:pt idx="19">
                  <c:v>9.850000000000005</c:v>
                </c:pt>
                <c:pt idx="20">
                  <c:v>29.5</c:v>
                </c:pt>
                <c:pt idx="21">
                  <c:v>13.3</c:v>
                </c:pt>
                <c:pt idx="22">
                  <c:v>17</c:v>
                </c:pt>
                <c:pt idx="23">
                  <c:v>10.200000000000001</c:v>
                </c:pt>
                <c:pt idx="24">
                  <c:v>11.2</c:v>
                </c:pt>
                <c:pt idx="25">
                  <c:v>8.66</c:v>
                </c:pt>
                <c:pt idx="26">
                  <c:v>6.99</c:v>
                </c:pt>
                <c:pt idx="27">
                  <c:v>25</c:v>
                </c:pt>
                <c:pt idx="28">
                  <c:v>28.2</c:v>
                </c:pt>
                <c:pt idx="29">
                  <c:v>8.49</c:v>
                </c:pt>
                <c:pt idx="30">
                  <c:v>11.3</c:v>
                </c:pt>
                <c:pt idx="31">
                  <c:v>14.2</c:v>
                </c:pt>
                <c:pt idx="32">
                  <c:v>6.9300000000000024</c:v>
                </c:pt>
                <c:pt idx="33">
                  <c:v>8.84</c:v>
                </c:pt>
                <c:pt idx="34">
                  <c:v>7.6099999999999985</c:v>
                </c:pt>
                <c:pt idx="35">
                  <c:v>4.3199999999999985</c:v>
                </c:pt>
              </c:numCache>
            </c:numRef>
          </c:val>
        </c:ser>
        <c:marker val="1"/>
        <c:axId val="123570432"/>
        <c:axId val="123588992"/>
      </c:lineChart>
      <c:dateAx>
        <c:axId val="123570432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88992"/>
        <c:crosses val="autoZero"/>
        <c:auto val="1"/>
        <c:lblOffset val="100"/>
        <c:baseTimeUnit val="days"/>
        <c:minorUnit val="2"/>
        <c:minorTimeUnit val="months"/>
      </c:dateAx>
      <c:valAx>
        <c:axId val="123588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570432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Temporal'!$A$2:$A$71</c:f>
              <c:numCache>
                <c:formatCode>m/d/yyyy</c:formatCode>
                <c:ptCount val="70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38845</c:v>
                </c:pt>
                <c:pt idx="21">
                  <c:v>38910</c:v>
                </c:pt>
                <c:pt idx="22">
                  <c:v>38985</c:v>
                </c:pt>
                <c:pt idx="23">
                  <c:v>39043</c:v>
                </c:pt>
                <c:pt idx="24">
                  <c:v>39153</c:v>
                </c:pt>
                <c:pt idx="25">
                  <c:v>39209</c:v>
                </c:pt>
                <c:pt idx="26">
                  <c:v>39266</c:v>
                </c:pt>
                <c:pt idx="27">
                  <c:v>39350</c:v>
                </c:pt>
                <c:pt idx="28">
                  <c:v>39407</c:v>
                </c:pt>
                <c:pt idx="29">
                  <c:v>39468</c:v>
                </c:pt>
                <c:pt idx="30">
                  <c:v>39517</c:v>
                </c:pt>
                <c:pt idx="31">
                  <c:v>39573</c:v>
                </c:pt>
                <c:pt idx="32">
                  <c:v>39714</c:v>
                </c:pt>
                <c:pt idx="33">
                  <c:v>39763</c:v>
                </c:pt>
                <c:pt idx="34">
                  <c:v>39839</c:v>
                </c:pt>
                <c:pt idx="35">
                  <c:v>39882</c:v>
                </c:pt>
                <c:pt idx="36">
                  <c:v>39938</c:v>
                </c:pt>
                <c:pt idx="37">
                  <c:v>39995</c:v>
                </c:pt>
                <c:pt idx="38">
                  <c:v>40071</c:v>
                </c:pt>
                <c:pt idx="39">
                  <c:v>40147</c:v>
                </c:pt>
                <c:pt idx="40">
                  <c:v>40203</c:v>
                </c:pt>
                <c:pt idx="41">
                  <c:v>40246</c:v>
                </c:pt>
                <c:pt idx="42">
                  <c:v>40315</c:v>
                </c:pt>
                <c:pt idx="43">
                  <c:v>40386</c:v>
                </c:pt>
                <c:pt idx="44">
                  <c:v>40422</c:v>
                </c:pt>
                <c:pt idx="45">
                  <c:v>40511</c:v>
                </c:pt>
                <c:pt idx="46">
                  <c:v>40574</c:v>
                </c:pt>
                <c:pt idx="47">
                  <c:v>40616</c:v>
                </c:pt>
                <c:pt idx="48">
                  <c:v>40665</c:v>
                </c:pt>
                <c:pt idx="49">
                  <c:v>40735</c:v>
                </c:pt>
                <c:pt idx="50">
                  <c:v>40812</c:v>
                </c:pt>
                <c:pt idx="51">
                  <c:v>40875</c:v>
                </c:pt>
                <c:pt idx="52">
                  <c:v>40918</c:v>
                </c:pt>
                <c:pt idx="53">
                  <c:v>40987</c:v>
                </c:pt>
                <c:pt idx="54">
                  <c:v>41031</c:v>
                </c:pt>
                <c:pt idx="55">
                  <c:v>41100</c:v>
                </c:pt>
                <c:pt idx="56">
                  <c:v>41169</c:v>
                </c:pt>
                <c:pt idx="57">
                  <c:v>41225</c:v>
                </c:pt>
                <c:pt idx="58">
                  <c:v>41295</c:v>
                </c:pt>
                <c:pt idx="59">
                  <c:v>41358</c:v>
                </c:pt>
                <c:pt idx="60">
                  <c:v>41407</c:v>
                </c:pt>
                <c:pt idx="61">
                  <c:v>41484</c:v>
                </c:pt>
                <c:pt idx="62">
                  <c:v>41535</c:v>
                </c:pt>
                <c:pt idx="63">
                  <c:v>41582</c:v>
                </c:pt>
                <c:pt idx="64">
                  <c:v>41667</c:v>
                </c:pt>
                <c:pt idx="65">
                  <c:v>41709</c:v>
                </c:pt>
                <c:pt idx="66">
                  <c:v>41779</c:v>
                </c:pt>
                <c:pt idx="67">
                  <c:v>41827</c:v>
                </c:pt>
                <c:pt idx="68">
                  <c:v>41892</c:v>
                </c:pt>
                <c:pt idx="69">
                  <c:v>41947</c:v>
                </c:pt>
              </c:numCache>
            </c:numRef>
          </c:cat>
          <c:val>
            <c:numRef>
              <c:f>'Evolução Temporal'!$B$2:$B$71</c:f>
              <c:numCache>
                <c:formatCode>General</c:formatCode>
                <c:ptCount val="70"/>
                <c:pt idx="0">
                  <c:v>5.9</c:v>
                </c:pt>
                <c:pt idx="1">
                  <c:v>5.8</c:v>
                </c:pt>
                <c:pt idx="2">
                  <c:v>8.7000000000000011</c:v>
                </c:pt>
                <c:pt idx="3">
                  <c:v>7.2</c:v>
                </c:pt>
                <c:pt idx="4">
                  <c:v>7.3</c:v>
                </c:pt>
                <c:pt idx="5">
                  <c:v>5.8</c:v>
                </c:pt>
                <c:pt idx="6">
                  <c:v>6.2</c:v>
                </c:pt>
                <c:pt idx="7">
                  <c:v>7.8</c:v>
                </c:pt>
                <c:pt idx="8">
                  <c:v>7.4</c:v>
                </c:pt>
                <c:pt idx="9">
                  <c:v>8.6</c:v>
                </c:pt>
                <c:pt idx="10">
                  <c:v>6.9</c:v>
                </c:pt>
                <c:pt idx="11">
                  <c:v>6.7</c:v>
                </c:pt>
                <c:pt idx="12">
                  <c:v>6.2</c:v>
                </c:pt>
                <c:pt idx="13">
                  <c:v>6.8</c:v>
                </c:pt>
                <c:pt idx="14">
                  <c:v>8</c:v>
                </c:pt>
                <c:pt idx="15">
                  <c:v>8.8000000000000007</c:v>
                </c:pt>
                <c:pt idx="16">
                  <c:v>7.8</c:v>
                </c:pt>
                <c:pt idx="17">
                  <c:v>7.3</c:v>
                </c:pt>
                <c:pt idx="18">
                  <c:v>6.2</c:v>
                </c:pt>
                <c:pt idx="19">
                  <c:v>6.73</c:v>
                </c:pt>
                <c:pt idx="20">
                  <c:v>8.3000000000000007</c:v>
                </c:pt>
                <c:pt idx="21">
                  <c:v>8.1</c:v>
                </c:pt>
                <c:pt idx="22">
                  <c:v>7.3</c:v>
                </c:pt>
                <c:pt idx="23">
                  <c:v>6.2</c:v>
                </c:pt>
                <c:pt idx="24">
                  <c:v>6</c:v>
                </c:pt>
                <c:pt idx="25">
                  <c:v>8.1</c:v>
                </c:pt>
                <c:pt idx="26">
                  <c:v>9.1</c:v>
                </c:pt>
                <c:pt idx="27">
                  <c:v>7.7</c:v>
                </c:pt>
                <c:pt idx="28">
                  <c:v>7.2</c:v>
                </c:pt>
                <c:pt idx="29">
                  <c:v>6.3</c:v>
                </c:pt>
                <c:pt idx="30">
                  <c:v>6.8</c:v>
                </c:pt>
                <c:pt idx="31">
                  <c:v>5.7</c:v>
                </c:pt>
                <c:pt idx="32">
                  <c:v>7.8</c:v>
                </c:pt>
                <c:pt idx="33">
                  <c:v>7.2</c:v>
                </c:pt>
                <c:pt idx="34">
                  <c:v>6.8</c:v>
                </c:pt>
                <c:pt idx="35">
                  <c:v>6.4</c:v>
                </c:pt>
                <c:pt idx="36">
                  <c:v>8.1</c:v>
                </c:pt>
                <c:pt idx="37">
                  <c:v>8.2000000000000011</c:v>
                </c:pt>
                <c:pt idx="38">
                  <c:v>7.7</c:v>
                </c:pt>
                <c:pt idx="39">
                  <c:v>6.9</c:v>
                </c:pt>
                <c:pt idx="40">
                  <c:v>6.3</c:v>
                </c:pt>
                <c:pt idx="41">
                  <c:v>7.1</c:v>
                </c:pt>
                <c:pt idx="42">
                  <c:v>8.4</c:v>
                </c:pt>
                <c:pt idx="43">
                  <c:v>8</c:v>
                </c:pt>
                <c:pt idx="44">
                  <c:v>4.4000000000000004</c:v>
                </c:pt>
                <c:pt idx="45">
                  <c:v>6.8</c:v>
                </c:pt>
                <c:pt idx="46">
                  <c:v>7.8</c:v>
                </c:pt>
                <c:pt idx="47">
                  <c:v>6.3</c:v>
                </c:pt>
                <c:pt idx="48">
                  <c:v>8.1</c:v>
                </c:pt>
                <c:pt idx="49">
                  <c:v>9</c:v>
                </c:pt>
                <c:pt idx="50">
                  <c:v>8.3000000000000007</c:v>
                </c:pt>
                <c:pt idx="51">
                  <c:v>7.2</c:v>
                </c:pt>
                <c:pt idx="52">
                  <c:v>7.2</c:v>
                </c:pt>
                <c:pt idx="53">
                  <c:v>7.5</c:v>
                </c:pt>
                <c:pt idx="54">
                  <c:v>8.7000000000000011</c:v>
                </c:pt>
                <c:pt idx="55">
                  <c:v>8.4</c:v>
                </c:pt>
                <c:pt idx="56">
                  <c:v>7.1</c:v>
                </c:pt>
                <c:pt idx="57">
                  <c:v>6.9</c:v>
                </c:pt>
                <c:pt idx="58">
                  <c:v>7.2</c:v>
                </c:pt>
                <c:pt idx="59">
                  <c:v>8.6</c:v>
                </c:pt>
                <c:pt idx="60">
                  <c:v>8.6</c:v>
                </c:pt>
                <c:pt idx="61">
                  <c:v>9.2000000000000011</c:v>
                </c:pt>
                <c:pt idx="62">
                  <c:v>7.2</c:v>
                </c:pt>
                <c:pt idx="63">
                  <c:v>7.4</c:v>
                </c:pt>
                <c:pt idx="64">
                  <c:v>6.3</c:v>
                </c:pt>
                <c:pt idx="65">
                  <c:v>6.8</c:v>
                </c:pt>
                <c:pt idx="66">
                  <c:v>8.1</c:v>
                </c:pt>
                <c:pt idx="67">
                  <c:v>8</c:v>
                </c:pt>
                <c:pt idx="68">
                  <c:v>6.3</c:v>
                </c:pt>
                <c:pt idx="69">
                  <c:v>5.2</c:v>
                </c:pt>
              </c:numCache>
            </c:numRef>
          </c:val>
        </c:ser>
        <c:marker val="1"/>
        <c:axId val="109509632"/>
        <c:axId val="109642880"/>
      </c:lineChart>
      <c:dateAx>
        <c:axId val="109509632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642880"/>
        <c:crosses val="autoZero"/>
        <c:auto val="1"/>
        <c:lblOffset val="100"/>
        <c:baseTimeUnit val="days"/>
        <c:majorUnit val="6"/>
        <c:majorTimeUnit val="months"/>
      </c:dateAx>
      <c:valAx>
        <c:axId val="10964288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50172207842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509632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Temporal'!$A$2:$A$34</c:f>
              <c:numCache>
                <c:formatCode>m/d/yyyy</c:formatCode>
                <c:ptCount val="33"/>
                <c:pt idx="0">
                  <c:v>39468</c:v>
                </c:pt>
                <c:pt idx="1">
                  <c:v>39517</c:v>
                </c:pt>
                <c:pt idx="2">
                  <c:v>39573</c:v>
                </c:pt>
                <c:pt idx="3">
                  <c:v>39714</c:v>
                </c:pt>
                <c:pt idx="4">
                  <c:v>39763</c:v>
                </c:pt>
                <c:pt idx="5">
                  <c:v>39839</c:v>
                </c:pt>
                <c:pt idx="6">
                  <c:v>39882</c:v>
                </c:pt>
                <c:pt idx="7">
                  <c:v>39938</c:v>
                </c:pt>
                <c:pt idx="8">
                  <c:v>39995</c:v>
                </c:pt>
                <c:pt idx="9">
                  <c:v>40071</c:v>
                </c:pt>
                <c:pt idx="10">
                  <c:v>40147</c:v>
                </c:pt>
                <c:pt idx="11">
                  <c:v>40203</c:v>
                </c:pt>
                <c:pt idx="12">
                  <c:v>40246</c:v>
                </c:pt>
                <c:pt idx="13">
                  <c:v>40315</c:v>
                </c:pt>
                <c:pt idx="14">
                  <c:v>40386</c:v>
                </c:pt>
                <c:pt idx="15">
                  <c:v>40422</c:v>
                </c:pt>
                <c:pt idx="16">
                  <c:v>40511</c:v>
                </c:pt>
                <c:pt idx="17">
                  <c:v>40574</c:v>
                </c:pt>
                <c:pt idx="18">
                  <c:v>40665</c:v>
                </c:pt>
                <c:pt idx="19">
                  <c:v>40735</c:v>
                </c:pt>
                <c:pt idx="20">
                  <c:v>40875</c:v>
                </c:pt>
                <c:pt idx="21">
                  <c:v>40918</c:v>
                </c:pt>
                <c:pt idx="22">
                  <c:v>41031</c:v>
                </c:pt>
                <c:pt idx="23">
                  <c:v>41100</c:v>
                </c:pt>
                <c:pt idx="24">
                  <c:v>41225</c:v>
                </c:pt>
                <c:pt idx="25">
                  <c:v>41295</c:v>
                </c:pt>
                <c:pt idx="26">
                  <c:v>41407</c:v>
                </c:pt>
                <c:pt idx="27">
                  <c:v>41484</c:v>
                </c:pt>
                <c:pt idx="28">
                  <c:v>41582</c:v>
                </c:pt>
                <c:pt idx="29">
                  <c:v>41667</c:v>
                </c:pt>
                <c:pt idx="30">
                  <c:v>41779</c:v>
                </c:pt>
                <c:pt idx="31">
                  <c:v>41827</c:v>
                </c:pt>
                <c:pt idx="32">
                  <c:v>41947</c:v>
                </c:pt>
              </c:numCache>
            </c:numRef>
          </c:cat>
          <c:val>
            <c:numRef>
              <c:f>'Evolução Temporal'!$B$2:$B$34</c:f>
              <c:numCache>
                <c:formatCode>General</c:formatCode>
                <c:ptCount val="33"/>
                <c:pt idx="0">
                  <c:v>0.62000000000000033</c:v>
                </c:pt>
                <c:pt idx="1">
                  <c:v>0.30000000000000016</c:v>
                </c:pt>
                <c:pt idx="2">
                  <c:v>0.5</c:v>
                </c:pt>
                <c:pt idx="3">
                  <c:v>1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0.9</c:v>
                </c:pt>
                <c:pt idx="11">
                  <c:v>0.70000000000000029</c:v>
                </c:pt>
                <c:pt idx="12">
                  <c:v>0.70000000000000029</c:v>
                </c:pt>
                <c:pt idx="13">
                  <c:v>0.4</c:v>
                </c:pt>
                <c:pt idx="14">
                  <c:v>0.70000000000000029</c:v>
                </c:pt>
                <c:pt idx="15">
                  <c:v>0.4</c:v>
                </c:pt>
                <c:pt idx="16">
                  <c:v>0.9</c:v>
                </c:pt>
                <c:pt idx="17">
                  <c:v>3</c:v>
                </c:pt>
                <c:pt idx="18">
                  <c:v>3.4000000000000002E-2</c:v>
                </c:pt>
                <c:pt idx="19">
                  <c:v>0.222</c:v>
                </c:pt>
                <c:pt idx="20">
                  <c:v>1.25</c:v>
                </c:pt>
                <c:pt idx="21">
                  <c:v>0.9</c:v>
                </c:pt>
                <c:pt idx="22">
                  <c:v>0.5</c:v>
                </c:pt>
                <c:pt idx="23">
                  <c:v>0.4</c:v>
                </c:pt>
                <c:pt idx="24">
                  <c:v>0.5</c:v>
                </c:pt>
                <c:pt idx="25">
                  <c:v>0.8</c:v>
                </c:pt>
                <c:pt idx="26">
                  <c:v>0.30000000000000016</c:v>
                </c:pt>
                <c:pt idx="27">
                  <c:v>0.60000000000000031</c:v>
                </c:pt>
                <c:pt idx="28">
                  <c:v>0.9</c:v>
                </c:pt>
                <c:pt idx="29">
                  <c:v>0.8</c:v>
                </c:pt>
                <c:pt idx="30">
                  <c:v>0.5</c:v>
                </c:pt>
                <c:pt idx="31">
                  <c:v>0.5</c:v>
                </c:pt>
                <c:pt idx="32">
                  <c:v>1</c:v>
                </c:pt>
              </c:numCache>
            </c:numRef>
          </c:val>
        </c:ser>
        <c:marker val="1"/>
        <c:axId val="111142400"/>
        <c:axId val="111144320"/>
      </c:lineChart>
      <c:dateAx>
        <c:axId val="111142400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144320"/>
        <c:crosses val="autoZero"/>
        <c:auto val="1"/>
        <c:lblOffset val="100"/>
        <c:baseTimeUnit val="months"/>
      </c:dateAx>
      <c:valAx>
        <c:axId val="1111443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1424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072700255527169"/>
          <c:y val="0.10576570358984019"/>
          <c:w val="0.69805692885975601"/>
          <c:h val="0.75405339272829963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4.4000000000000004</c:v>
                </c:pt>
                <c:pt idx="1">
                  <c:v>3.3</c:v>
                </c:pt>
                <c:pt idx="2">
                  <c:v>3.3</c:v>
                </c:pt>
                <c:pt idx="3">
                  <c:v>3</c:v>
                </c:pt>
                <c:pt idx="4">
                  <c:v>2.9</c:v>
                </c:pt>
                <c:pt idx="5">
                  <c:v>2.8</c:v>
                </c:pt>
                <c:pt idx="6">
                  <c:v>2.1</c:v>
                </c:pt>
                <c:pt idx="7">
                  <c:v>2.1</c:v>
                </c:pt>
                <c:pt idx="8">
                  <c:v>1.9000000000000001</c:v>
                </c:pt>
                <c:pt idx="9">
                  <c:v>1.9000000000000001</c:v>
                </c:pt>
                <c:pt idx="10">
                  <c:v>1.5</c:v>
                </c:pt>
                <c:pt idx="11">
                  <c:v>1.4</c:v>
                </c:pt>
                <c:pt idx="12">
                  <c:v>1.2</c:v>
                </c:pt>
                <c:pt idx="13">
                  <c:v>1.2</c:v>
                </c:pt>
                <c:pt idx="14">
                  <c:v>1.1000000000000001</c:v>
                </c:pt>
                <c:pt idx="15">
                  <c:v>1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0.70000000000000029</c:v>
                </c:pt>
                <c:pt idx="20">
                  <c:v>0.70000000000000029</c:v>
                </c:pt>
                <c:pt idx="21">
                  <c:v>0.70000000000000029</c:v>
                </c:pt>
                <c:pt idx="22">
                  <c:v>0.70000000000000029</c:v>
                </c:pt>
                <c:pt idx="23">
                  <c:v>0.60000000000000031</c:v>
                </c:pt>
                <c:pt idx="24">
                  <c:v>0.60000000000000031</c:v>
                </c:pt>
                <c:pt idx="25">
                  <c:v>0.5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0.4</c:v>
                </c:pt>
                <c:pt idx="32">
                  <c:v>0.30000000000000016</c:v>
                </c:pt>
                <c:pt idx="33">
                  <c:v>0.30000000000000016</c:v>
                </c:pt>
                <c:pt idx="34">
                  <c:v>0.30000000000000016</c:v>
                </c:pt>
                <c:pt idx="35">
                  <c:v>0.30000000000000016</c:v>
                </c:pt>
                <c:pt idx="36">
                  <c:v>0.30000000000000016</c:v>
                </c:pt>
                <c:pt idx="37">
                  <c:v>0.30000000000000016</c:v>
                </c:pt>
                <c:pt idx="38">
                  <c:v>0.30000000000000016</c:v>
                </c:pt>
                <c:pt idx="39">
                  <c:v>0.30000000000000016</c:v>
                </c:pt>
                <c:pt idx="40">
                  <c:v>0.2</c:v>
                </c:pt>
                <c:pt idx="41">
                  <c:v>0.2</c:v>
                </c:pt>
                <c:pt idx="42">
                  <c:v>0.2</c:v>
                </c:pt>
                <c:pt idx="43">
                  <c:v>0.2</c:v>
                </c:pt>
                <c:pt idx="44">
                  <c:v>0.2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0.1</c:v>
                </c:pt>
                <c:pt idx="71">
                  <c:v>0.1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Permanência'!$K$2:$K$90</c:f>
              <c:numCache>
                <c:formatCode>General</c:formatCode>
                <c:ptCount val="8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</c:numCache>
            </c:numRef>
          </c:yVal>
        </c:ser>
        <c:axId val="123702656"/>
        <c:axId val="123708928"/>
      </c:scatterChart>
      <c:valAx>
        <c:axId val="1237026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708928"/>
        <c:crosses val="autoZero"/>
        <c:crossBetween val="midCat"/>
      </c:valAx>
      <c:valAx>
        <c:axId val="1237089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7026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77607117727667"/>
          <c:y val="0.41823451663683525"/>
          <c:w val="0.18158699959263797"/>
          <c:h val="0.25586503378976211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3.3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1</c:v>
                </c:pt>
                <c:pt idx="10">
                  <c:v>0.1</c:v>
                </c:pt>
                <c:pt idx="11">
                  <c:v>0.70000000000000029</c:v>
                </c:pt>
                <c:pt idx="12">
                  <c:v>0.30000000000000016</c:v>
                </c:pt>
                <c:pt idx="13">
                  <c:v>1.5</c:v>
                </c:pt>
                <c:pt idx="14">
                  <c:v>1.9000000000000001</c:v>
                </c:pt>
                <c:pt idx="15">
                  <c:v>0.4</c:v>
                </c:pt>
                <c:pt idx="16">
                  <c:v>0.2</c:v>
                </c:pt>
                <c:pt idx="17">
                  <c:v>0.1</c:v>
                </c:pt>
                <c:pt idx="18">
                  <c:v>0.1</c:v>
                </c:pt>
                <c:pt idx="19">
                  <c:v>2.1</c:v>
                </c:pt>
                <c:pt idx="20">
                  <c:v>0.30000000000000016</c:v>
                </c:pt>
                <c:pt idx="21">
                  <c:v>0.8</c:v>
                </c:pt>
                <c:pt idx="22">
                  <c:v>0.1</c:v>
                </c:pt>
                <c:pt idx="23">
                  <c:v>0.1</c:v>
                </c:pt>
                <c:pt idx="24">
                  <c:v>3.3</c:v>
                </c:pt>
                <c:pt idx="25">
                  <c:v>0.2</c:v>
                </c:pt>
                <c:pt idx="26">
                  <c:v>0.4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1.9000000000000001</c:v>
                </c:pt>
                <c:pt idx="31">
                  <c:v>0.1</c:v>
                </c:pt>
                <c:pt idx="32">
                  <c:v>0.5</c:v>
                </c:pt>
                <c:pt idx="33">
                  <c:v>0.30000000000000016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0.2</c:v>
                </c:pt>
                <c:pt idx="41">
                  <c:v>0.1</c:v>
                </c:pt>
                <c:pt idx="42">
                  <c:v>2.1</c:v>
                </c:pt>
                <c:pt idx="43">
                  <c:v>3</c:v>
                </c:pt>
                <c:pt idx="44">
                  <c:v>0.8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2.8</c:v>
                </c:pt>
                <c:pt idx="49">
                  <c:v>1.2</c:v>
                </c:pt>
                <c:pt idx="50">
                  <c:v>0.60000000000000031</c:v>
                </c:pt>
                <c:pt idx="51">
                  <c:v>0.2</c:v>
                </c:pt>
                <c:pt idx="52">
                  <c:v>0.1</c:v>
                </c:pt>
                <c:pt idx="53">
                  <c:v>0.4</c:v>
                </c:pt>
                <c:pt idx="54">
                  <c:v>2.9</c:v>
                </c:pt>
                <c:pt idx="55">
                  <c:v>0.70000000000000029</c:v>
                </c:pt>
                <c:pt idx="56">
                  <c:v>0.70000000000000029</c:v>
                </c:pt>
                <c:pt idx="57">
                  <c:v>1.2</c:v>
                </c:pt>
                <c:pt idx="58">
                  <c:v>0.4</c:v>
                </c:pt>
                <c:pt idx="59">
                  <c:v>0.4</c:v>
                </c:pt>
                <c:pt idx="60">
                  <c:v>1.1000000000000001</c:v>
                </c:pt>
                <c:pt idx="61">
                  <c:v>4.4000000000000004</c:v>
                </c:pt>
                <c:pt idx="62">
                  <c:v>0.4</c:v>
                </c:pt>
                <c:pt idx="63">
                  <c:v>0.70000000000000029</c:v>
                </c:pt>
                <c:pt idx="64">
                  <c:v>0.1</c:v>
                </c:pt>
                <c:pt idx="65">
                  <c:v>0.2</c:v>
                </c:pt>
                <c:pt idx="66">
                  <c:v>1.4</c:v>
                </c:pt>
                <c:pt idx="67">
                  <c:v>0.30000000000000016</c:v>
                </c:pt>
                <c:pt idx="68">
                  <c:v>0.60000000000000031</c:v>
                </c:pt>
                <c:pt idx="69">
                  <c:v>0.8</c:v>
                </c:pt>
                <c:pt idx="70">
                  <c:v>0.30000000000000016</c:v>
                </c:pt>
                <c:pt idx="71">
                  <c:v>0.30000000000000016</c:v>
                </c:pt>
              </c:numCache>
            </c:numRef>
          </c:val>
        </c:ser>
        <c:marker val="1"/>
        <c:axId val="123655296"/>
        <c:axId val="123657216"/>
      </c:lineChart>
      <c:dateAx>
        <c:axId val="123655296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657216"/>
        <c:crosses val="autoZero"/>
        <c:auto val="1"/>
        <c:lblOffset val="100"/>
        <c:baseTimeUnit val="days"/>
        <c:majorUnit val="6"/>
        <c:majorTimeUnit val="months"/>
      </c:dateAx>
      <c:valAx>
        <c:axId val="12365721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50172207842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65529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0.17936110883613554"/>
          <c:y val="4.6296375115272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45753673320667"/>
          <c:y val="0.15856925418569273"/>
          <c:w val="0.85874968694627196"/>
          <c:h val="0.7708119704215059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de Atendimento Classe 2 - OD'!$F$111:$F$122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de Atendimento Classe 2 - OD'!$G$111:$G$122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123760640"/>
        <c:axId val="123762176"/>
      </c:barChart>
      <c:catAx>
        <c:axId val="123760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762176"/>
        <c:crosses val="autoZero"/>
        <c:auto val="1"/>
        <c:lblAlgn val="ctr"/>
        <c:lblOffset val="100"/>
      </c:catAx>
      <c:valAx>
        <c:axId val="12376217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76064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657298754589275E-2"/>
          <c:y val="0.10646119390483123"/>
          <c:w val="0.72717383253712609"/>
          <c:h val="0.80094471386840993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8</c:v>
                </c:pt>
                <c:pt idx="1">
                  <c:v>12</c:v>
                </c:pt>
                <c:pt idx="2">
                  <c:v>12</c:v>
                </c:pt>
                <c:pt idx="3">
                  <c:v>13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20</c:v>
                </c:pt>
                <c:pt idx="12">
                  <c:v>20</c:v>
                </c:pt>
                <c:pt idx="13">
                  <c:v>20</c:v>
                </c:pt>
                <c:pt idx="14">
                  <c:v>21</c:v>
                </c:pt>
                <c:pt idx="15">
                  <c:v>21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27</c:v>
                </c:pt>
                <c:pt idx="24">
                  <c:v>28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30</c:v>
                </c:pt>
                <c:pt idx="29">
                  <c:v>31</c:v>
                </c:pt>
                <c:pt idx="30">
                  <c:v>33</c:v>
                </c:pt>
                <c:pt idx="31">
                  <c:v>33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39</c:v>
                </c:pt>
                <c:pt idx="41">
                  <c:v>40</c:v>
                </c:pt>
                <c:pt idx="42">
                  <c:v>41</c:v>
                </c:pt>
                <c:pt idx="43">
                  <c:v>42</c:v>
                </c:pt>
                <c:pt idx="44">
                  <c:v>44</c:v>
                </c:pt>
                <c:pt idx="45">
                  <c:v>44</c:v>
                </c:pt>
                <c:pt idx="46">
                  <c:v>45</c:v>
                </c:pt>
                <c:pt idx="47">
                  <c:v>47</c:v>
                </c:pt>
                <c:pt idx="48">
                  <c:v>47</c:v>
                </c:pt>
                <c:pt idx="49">
                  <c:v>49</c:v>
                </c:pt>
                <c:pt idx="50">
                  <c:v>50</c:v>
                </c:pt>
                <c:pt idx="51">
                  <c:v>50</c:v>
                </c:pt>
                <c:pt idx="52">
                  <c:v>52</c:v>
                </c:pt>
                <c:pt idx="53">
                  <c:v>53</c:v>
                </c:pt>
                <c:pt idx="54">
                  <c:v>53</c:v>
                </c:pt>
                <c:pt idx="55">
                  <c:v>54</c:v>
                </c:pt>
                <c:pt idx="56">
                  <c:v>54</c:v>
                </c:pt>
                <c:pt idx="57">
                  <c:v>55</c:v>
                </c:pt>
                <c:pt idx="58">
                  <c:v>58</c:v>
                </c:pt>
                <c:pt idx="59">
                  <c:v>58</c:v>
                </c:pt>
                <c:pt idx="60">
                  <c:v>59</c:v>
                </c:pt>
                <c:pt idx="61">
                  <c:v>59</c:v>
                </c:pt>
                <c:pt idx="62">
                  <c:v>60</c:v>
                </c:pt>
                <c:pt idx="63">
                  <c:v>60</c:v>
                </c:pt>
                <c:pt idx="64">
                  <c:v>64</c:v>
                </c:pt>
                <c:pt idx="65">
                  <c:v>71</c:v>
                </c:pt>
                <c:pt idx="66">
                  <c:v>81</c:v>
                </c:pt>
                <c:pt idx="67">
                  <c:v>92</c:v>
                </c:pt>
                <c:pt idx="68">
                  <c:v>97</c:v>
                </c:pt>
                <c:pt idx="69">
                  <c:v>97</c:v>
                </c:pt>
                <c:pt idx="70">
                  <c:v>119</c:v>
                </c:pt>
                <c:pt idx="71">
                  <c:v>128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</c:numCache>
            </c:numRef>
          </c:yVal>
        </c:ser>
        <c:axId val="123897728"/>
        <c:axId val="123909248"/>
      </c:scatterChart>
      <c:valAx>
        <c:axId val="12389772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909248"/>
        <c:crosses val="autoZero"/>
        <c:crossBetween val="midCat"/>
      </c:valAx>
      <c:valAx>
        <c:axId val="123909248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897728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1547351220234776"/>
          <c:y val="0.44389863944839925"/>
          <c:w val="0.16688955856756654"/>
          <c:h val="0.313969593170276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20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12</c:v>
                </c:pt>
                <c:pt idx="1">
                  <c:v>27</c:v>
                </c:pt>
                <c:pt idx="2">
                  <c:v>58</c:v>
                </c:pt>
                <c:pt idx="3">
                  <c:v>50</c:v>
                </c:pt>
                <c:pt idx="4">
                  <c:v>97</c:v>
                </c:pt>
                <c:pt idx="5">
                  <c:v>33</c:v>
                </c:pt>
                <c:pt idx="6">
                  <c:v>37</c:v>
                </c:pt>
                <c:pt idx="7">
                  <c:v>24</c:v>
                </c:pt>
                <c:pt idx="8">
                  <c:v>50</c:v>
                </c:pt>
                <c:pt idx="9">
                  <c:v>33</c:v>
                </c:pt>
                <c:pt idx="10">
                  <c:v>64</c:v>
                </c:pt>
                <c:pt idx="11">
                  <c:v>21</c:v>
                </c:pt>
                <c:pt idx="12">
                  <c:v>19</c:v>
                </c:pt>
                <c:pt idx="13">
                  <c:v>16</c:v>
                </c:pt>
                <c:pt idx="14">
                  <c:v>19</c:v>
                </c:pt>
                <c:pt idx="15">
                  <c:v>34</c:v>
                </c:pt>
                <c:pt idx="16">
                  <c:v>45</c:v>
                </c:pt>
                <c:pt idx="17">
                  <c:v>53</c:v>
                </c:pt>
                <c:pt idx="18">
                  <c:v>60</c:v>
                </c:pt>
                <c:pt idx="19">
                  <c:v>17</c:v>
                </c:pt>
                <c:pt idx="20">
                  <c:v>26</c:v>
                </c:pt>
                <c:pt idx="21">
                  <c:v>40</c:v>
                </c:pt>
                <c:pt idx="22">
                  <c:v>55</c:v>
                </c:pt>
                <c:pt idx="23">
                  <c:v>47</c:v>
                </c:pt>
                <c:pt idx="24">
                  <c:v>13</c:v>
                </c:pt>
                <c:pt idx="25">
                  <c:v>29</c:v>
                </c:pt>
                <c:pt idx="26">
                  <c:v>31</c:v>
                </c:pt>
                <c:pt idx="27">
                  <c:v>59</c:v>
                </c:pt>
                <c:pt idx="28">
                  <c:v>119</c:v>
                </c:pt>
                <c:pt idx="29">
                  <c:v>54</c:v>
                </c:pt>
                <c:pt idx="30">
                  <c:v>21</c:v>
                </c:pt>
                <c:pt idx="31">
                  <c:v>30</c:v>
                </c:pt>
                <c:pt idx="32">
                  <c:v>30</c:v>
                </c:pt>
                <c:pt idx="33">
                  <c:v>47</c:v>
                </c:pt>
                <c:pt idx="34">
                  <c:v>59</c:v>
                </c:pt>
                <c:pt idx="35">
                  <c:v>49</c:v>
                </c:pt>
                <c:pt idx="36">
                  <c:v>36</c:v>
                </c:pt>
                <c:pt idx="37">
                  <c:v>36</c:v>
                </c:pt>
                <c:pt idx="38">
                  <c:v>41</c:v>
                </c:pt>
                <c:pt idx="39">
                  <c:v>39</c:v>
                </c:pt>
                <c:pt idx="40">
                  <c:v>8</c:v>
                </c:pt>
                <c:pt idx="41">
                  <c:v>28</c:v>
                </c:pt>
                <c:pt idx="42">
                  <c:v>21</c:v>
                </c:pt>
                <c:pt idx="43">
                  <c:v>17</c:v>
                </c:pt>
                <c:pt idx="44">
                  <c:v>25</c:v>
                </c:pt>
                <c:pt idx="45">
                  <c:v>42</c:v>
                </c:pt>
                <c:pt idx="46">
                  <c:v>58</c:v>
                </c:pt>
                <c:pt idx="47">
                  <c:v>35</c:v>
                </c:pt>
                <c:pt idx="48">
                  <c:v>19</c:v>
                </c:pt>
                <c:pt idx="49">
                  <c:v>20</c:v>
                </c:pt>
                <c:pt idx="50">
                  <c:v>22</c:v>
                </c:pt>
                <c:pt idx="51">
                  <c:v>44</c:v>
                </c:pt>
                <c:pt idx="52">
                  <c:v>54</c:v>
                </c:pt>
                <c:pt idx="53">
                  <c:v>23</c:v>
                </c:pt>
                <c:pt idx="54">
                  <c:v>16</c:v>
                </c:pt>
                <c:pt idx="55">
                  <c:v>23</c:v>
                </c:pt>
                <c:pt idx="56">
                  <c:v>28</c:v>
                </c:pt>
                <c:pt idx="57">
                  <c:v>20</c:v>
                </c:pt>
                <c:pt idx="58">
                  <c:v>53</c:v>
                </c:pt>
                <c:pt idx="59">
                  <c:v>33</c:v>
                </c:pt>
                <c:pt idx="60">
                  <c:v>20</c:v>
                </c:pt>
                <c:pt idx="61">
                  <c:v>12</c:v>
                </c:pt>
                <c:pt idx="62">
                  <c:v>52</c:v>
                </c:pt>
                <c:pt idx="63">
                  <c:v>39</c:v>
                </c:pt>
                <c:pt idx="64">
                  <c:v>60</c:v>
                </c:pt>
                <c:pt idx="65">
                  <c:v>71</c:v>
                </c:pt>
                <c:pt idx="66">
                  <c:v>38</c:v>
                </c:pt>
                <c:pt idx="67">
                  <c:v>44</c:v>
                </c:pt>
                <c:pt idx="68">
                  <c:v>81</c:v>
                </c:pt>
                <c:pt idx="69">
                  <c:v>92</c:v>
                </c:pt>
                <c:pt idx="70">
                  <c:v>128</c:v>
                </c:pt>
                <c:pt idx="71">
                  <c:v>97</c:v>
                </c:pt>
              </c:numCache>
            </c:numRef>
          </c:val>
        </c:ser>
        <c:marker val="1"/>
        <c:axId val="123799040"/>
        <c:axId val="123800576"/>
      </c:lineChart>
      <c:dateAx>
        <c:axId val="123799040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800576"/>
        <c:crosses val="autoZero"/>
        <c:auto val="1"/>
        <c:lblOffset val="100"/>
        <c:baseTimeUnit val="days"/>
        <c:majorUnit val="6"/>
        <c:majorTimeUnit val="months"/>
      </c:dateAx>
      <c:valAx>
        <c:axId val="123800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79904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DBO!$P$136:$P$147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DBO!$Q$136:$Q$147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123833344"/>
        <c:axId val="123847424"/>
      </c:barChart>
      <c:catAx>
        <c:axId val="123833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847424"/>
        <c:crosses val="autoZero"/>
        <c:auto val="1"/>
        <c:lblAlgn val="ctr"/>
        <c:lblOffset val="100"/>
      </c:catAx>
      <c:valAx>
        <c:axId val="1238474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8333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6482079078182091"/>
          <c:y val="0.11650819648370124"/>
          <c:w val="0.65160769423146303"/>
          <c:h val="0.77178537621988486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1860</c:v>
                </c:pt>
                <c:pt idx="1">
                  <c:v>4740</c:v>
                </c:pt>
                <c:pt idx="2">
                  <c:v>13800</c:v>
                </c:pt>
                <c:pt idx="3">
                  <c:v>102000</c:v>
                </c:pt>
                <c:pt idx="4">
                  <c:v>102000</c:v>
                </c:pt>
                <c:pt idx="5">
                  <c:v>114000</c:v>
                </c:pt>
                <c:pt idx="6">
                  <c:v>132000</c:v>
                </c:pt>
                <c:pt idx="7">
                  <c:v>138000</c:v>
                </c:pt>
                <c:pt idx="8">
                  <c:v>138000</c:v>
                </c:pt>
                <c:pt idx="9">
                  <c:v>144000</c:v>
                </c:pt>
                <c:pt idx="10">
                  <c:v>198000</c:v>
                </c:pt>
                <c:pt idx="11">
                  <c:v>198000</c:v>
                </c:pt>
                <c:pt idx="12">
                  <c:v>210000</c:v>
                </c:pt>
                <c:pt idx="13">
                  <c:v>230000</c:v>
                </c:pt>
                <c:pt idx="14">
                  <c:v>280000</c:v>
                </c:pt>
                <c:pt idx="15">
                  <c:v>294000</c:v>
                </c:pt>
                <c:pt idx="16">
                  <c:v>294000</c:v>
                </c:pt>
                <c:pt idx="17">
                  <c:v>294000</c:v>
                </c:pt>
                <c:pt idx="18">
                  <c:v>294000</c:v>
                </c:pt>
                <c:pt idx="19">
                  <c:v>294000</c:v>
                </c:pt>
                <c:pt idx="20">
                  <c:v>294000</c:v>
                </c:pt>
                <c:pt idx="21">
                  <c:v>324000</c:v>
                </c:pt>
                <c:pt idx="22">
                  <c:v>342000</c:v>
                </c:pt>
                <c:pt idx="23">
                  <c:v>384000</c:v>
                </c:pt>
                <c:pt idx="24">
                  <c:v>396000</c:v>
                </c:pt>
                <c:pt idx="25">
                  <c:v>402000</c:v>
                </c:pt>
                <c:pt idx="26">
                  <c:v>420000</c:v>
                </c:pt>
                <c:pt idx="27">
                  <c:v>432000</c:v>
                </c:pt>
                <c:pt idx="28">
                  <c:v>460000</c:v>
                </c:pt>
                <c:pt idx="29">
                  <c:v>474000</c:v>
                </c:pt>
                <c:pt idx="30">
                  <c:v>552000</c:v>
                </c:pt>
                <c:pt idx="31">
                  <c:v>560000</c:v>
                </c:pt>
                <c:pt idx="32">
                  <c:v>560000</c:v>
                </c:pt>
                <c:pt idx="33">
                  <c:v>610000</c:v>
                </c:pt>
                <c:pt idx="34">
                  <c:v>660000</c:v>
                </c:pt>
                <c:pt idx="35">
                  <c:v>660000</c:v>
                </c:pt>
                <c:pt idx="36">
                  <c:v>660000</c:v>
                </c:pt>
                <c:pt idx="37">
                  <c:v>660000</c:v>
                </c:pt>
                <c:pt idx="38">
                  <c:v>680000</c:v>
                </c:pt>
                <c:pt idx="39">
                  <c:v>720000</c:v>
                </c:pt>
                <c:pt idx="40">
                  <c:v>780000</c:v>
                </c:pt>
                <c:pt idx="41">
                  <c:v>840000</c:v>
                </c:pt>
                <c:pt idx="42">
                  <c:v>900000</c:v>
                </c:pt>
                <c:pt idx="43">
                  <c:v>920000</c:v>
                </c:pt>
                <c:pt idx="44">
                  <c:v>960000</c:v>
                </c:pt>
                <c:pt idx="45">
                  <c:v>960000</c:v>
                </c:pt>
                <c:pt idx="46">
                  <c:v>960000</c:v>
                </c:pt>
                <c:pt idx="47">
                  <c:v>960000</c:v>
                </c:pt>
                <c:pt idx="48">
                  <c:v>1020000</c:v>
                </c:pt>
                <c:pt idx="49">
                  <c:v>1020000</c:v>
                </c:pt>
                <c:pt idx="50">
                  <c:v>1100000</c:v>
                </c:pt>
                <c:pt idx="51">
                  <c:v>1100000</c:v>
                </c:pt>
                <c:pt idx="52">
                  <c:v>1320000</c:v>
                </c:pt>
                <c:pt idx="53">
                  <c:v>1320000</c:v>
                </c:pt>
                <c:pt idx="54">
                  <c:v>1440000</c:v>
                </c:pt>
                <c:pt idx="55">
                  <c:v>1440000</c:v>
                </c:pt>
                <c:pt idx="56">
                  <c:v>1800000</c:v>
                </c:pt>
                <c:pt idx="57">
                  <c:v>1980000</c:v>
                </c:pt>
                <c:pt idx="58">
                  <c:v>2040000</c:v>
                </c:pt>
                <c:pt idx="59">
                  <c:v>2100000</c:v>
                </c:pt>
                <c:pt idx="60">
                  <c:v>2940000</c:v>
                </c:pt>
                <c:pt idx="61">
                  <c:v>2940000</c:v>
                </c:pt>
                <c:pt idx="62">
                  <c:v>3800000</c:v>
                </c:pt>
                <c:pt idx="63">
                  <c:v>3900000</c:v>
                </c:pt>
                <c:pt idx="64">
                  <c:v>4000000</c:v>
                </c:pt>
                <c:pt idx="65">
                  <c:v>4100000</c:v>
                </c:pt>
                <c:pt idx="66">
                  <c:v>4200000</c:v>
                </c:pt>
                <c:pt idx="67">
                  <c:v>4600000</c:v>
                </c:pt>
                <c:pt idx="68">
                  <c:v>4740000</c:v>
                </c:pt>
                <c:pt idx="69">
                  <c:v>5200000</c:v>
                </c:pt>
                <c:pt idx="70">
                  <c:v>9800000</c:v>
                </c:pt>
                <c:pt idx="71">
                  <c:v>21600000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permanência'!$J$2:$J$90</c:f>
              <c:numCache>
                <c:formatCode>General</c:formatCode>
                <c:ptCount val="89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  <c:pt idx="71">
                  <c:v>2400</c:v>
                </c:pt>
              </c:numCache>
            </c:numRef>
          </c:yVal>
        </c:ser>
        <c:axId val="124090624"/>
        <c:axId val="124096896"/>
      </c:scatterChart>
      <c:valAx>
        <c:axId val="12409062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096896"/>
        <c:crossesAt val="1.0000000000000005E-2"/>
        <c:crossBetween val="midCat"/>
      </c:valAx>
      <c:valAx>
        <c:axId val="124096896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000000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000000"/>
                    </a:solidFill>
                    <a:latin typeface="Calibri"/>
                  </a:rPr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09062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192314685400768"/>
          <c:y val="0.44026735153733521"/>
          <c:w val="0.18807685314599262"/>
          <c:h val="0.20474206413359669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20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temporal'!$B$2:$B$120</c:f>
              <c:numCache>
                <c:formatCode>General</c:formatCode>
                <c:ptCount val="119"/>
                <c:pt idx="54">
                  <c:v>610000</c:v>
                </c:pt>
                <c:pt idx="55">
                  <c:v>560000</c:v>
                </c:pt>
                <c:pt idx="56">
                  <c:v>560000</c:v>
                </c:pt>
                <c:pt idx="57">
                  <c:v>230000</c:v>
                </c:pt>
                <c:pt idx="58">
                  <c:v>920000</c:v>
                </c:pt>
                <c:pt idx="59">
                  <c:v>680000</c:v>
                </c:pt>
                <c:pt idx="60">
                  <c:v>460000</c:v>
                </c:pt>
                <c:pt idx="61">
                  <c:v>280000</c:v>
                </c:pt>
                <c:pt idx="62">
                  <c:v>1100000</c:v>
                </c:pt>
                <c:pt idx="63">
                  <c:v>1100000</c:v>
                </c:pt>
                <c:pt idx="64">
                  <c:v>3900000</c:v>
                </c:pt>
                <c:pt idx="65">
                  <c:v>4100000</c:v>
                </c:pt>
                <c:pt idx="66">
                  <c:v>3800000</c:v>
                </c:pt>
                <c:pt idx="67">
                  <c:v>4600000</c:v>
                </c:pt>
                <c:pt idx="68">
                  <c:v>5200000</c:v>
                </c:pt>
                <c:pt idx="69">
                  <c:v>4000000</c:v>
                </c:pt>
                <c:pt idx="70">
                  <c:v>9800000</c:v>
                </c:pt>
                <c:pt idx="71">
                  <c:v>4200000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temporal'!$C$2:$C$55</c:f>
              <c:numCache>
                <c:formatCode>General</c:formatCode>
                <c:ptCount val="54"/>
                <c:pt idx="0">
                  <c:v>220000</c:v>
                </c:pt>
                <c:pt idx="1">
                  <c:v>1700000</c:v>
                </c:pt>
                <c:pt idx="2">
                  <c:v>1100000</c:v>
                </c:pt>
                <c:pt idx="3">
                  <c:v>1300000</c:v>
                </c:pt>
                <c:pt idx="4">
                  <c:v>7900000</c:v>
                </c:pt>
                <c:pt idx="5">
                  <c:v>490000</c:v>
                </c:pt>
                <c:pt idx="6">
                  <c:v>3300000</c:v>
                </c:pt>
                <c:pt idx="7">
                  <c:v>490000</c:v>
                </c:pt>
                <c:pt idx="8">
                  <c:v>330000</c:v>
                </c:pt>
                <c:pt idx="9">
                  <c:v>230000</c:v>
                </c:pt>
                <c:pt idx="10">
                  <c:v>1700000</c:v>
                </c:pt>
                <c:pt idx="11">
                  <c:v>540000</c:v>
                </c:pt>
                <c:pt idx="12">
                  <c:v>1100000</c:v>
                </c:pt>
                <c:pt idx="13">
                  <c:v>2200000</c:v>
                </c:pt>
                <c:pt idx="14">
                  <c:v>1600000</c:v>
                </c:pt>
                <c:pt idx="15">
                  <c:v>170000</c:v>
                </c:pt>
                <c:pt idx="16">
                  <c:v>1100000</c:v>
                </c:pt>
                <c:pt idx="17">
                  <c:v>3500000</c:v>
                </c:pt>
                <c:pt idx="18">
                  <c:v>4900000</c:v>
                </c:pt>
                <c:pt idx="19">
                  <c:v>490000</c:v>
                </c:pt>
                <c:pt idx="20">
                  <c:v>170000</c:v>
                </c:pt>
                <c:pt idx="21">
                  <c:v>490000</c:v>
                </c:pt>
                <c:pt idx="22">
                  <c:v>7900</c:v>
                </c:pt>
                <c:pt idx="23">
                  <c:v>2200000</c:v>
                </c:pt>
                <c:pt idx="24">
                  <c:v>920000</c:v>
                </c:pt>
                <c:pt idx="25">
                  <c:v>490000</c:v>
                </c:pt>
                <c:pt idx="26">
                  <c:v>230000</c:v>
                </c:pt>
                <c:pt idx="27">
                  <c:v>23000</c:v>
                </c:pt>
                <c:pt idx="28">
                  <c:v>1600000</c:v>
                </c:pt>
                <c:pt idx="29">
                  <c:v>4900000</c:v>
                </c:pt>
                <c:pt idx="30">
                  <c:v>330000</c:v>
                </c:pt>
                <c:pt idx="31">
                  <c:v>790000</c:v>
                </c:pt>
                <c:pt idx="32">
                  <c:v>240000</c:v>
                </c:pt>
                <c:pt idx="33">
                  <c:v>350000</c:v>
                </c:pt>
                <c:pt idx="34">
                  <c:v>1600000</c:v>
                </c:pt>
                <c:pt idx="35">
                  <c:v>3400000</c:v>
                </c:pt>
                <c:pt idx="36">
                  <c:v>36000000</c:v>
                </c:pt>
                <c:pt idx="37">
                  <c:v>2400000</c:v>
                </c:pt>
                <c:pt idx="38">
                  <c:v>1500000</c:v>
                </c:pt>
                <c:pt idx="39">
                  <c:v>1200000</c:v>
                </c:pt>
                <c:pt idx="40">
                  <c:v>1600000</c:v>
                </c:pt>
                <c:pt idx="41">
                  <c:v>3000000</c:v>
                </c:pt>
                <c:pt idx="42">
                  <c:v>1100000</c:v>
                </c:pt>
                <c:pt idx="43">
                  <c:v>570000</c:v>
                </c:pt>
                <c:pt idx="44">
                  <c:v>640000</c:v>
                </c:pt>
                <c:pt idx="45">
                  <c:v>700000</c:v>
                </c:pt>
                <c:pt idx="46">
                  <c:v>670000</c:v>
                </c:pt>
                <c:pt idx="47">
                  <c:v>190000</c:v>
                </c:pt>
                <c:pt idx="48">
                  <c:v>1400000</c:v>
                </c:pt>
                <c:pt idx="49">
                  <c:v>720000</c:v>
                </c:pt>
                <c:pt idx="50">
                  <c:v>490000</c:v>
                </c:pt>
                <c:pt idx="51">
                  <c:v>3100</c:v>
                </c:pt>
                <c:pt idx="52">
                  <c:v>2400000</c:v>
                </c:pt>
                <c:pt idx="53">
                  <c:v>660000</c:v>
                </c:pt>
              </c:numCache>
            </c:numRef>
          </c:val>
        </c:ser>
        <c:marker val="1"/>
        <c:axId val="124105472"/>
        <c:axId val="124107008"/>
      </c:lineChart>
      <c:dateAx>
        <c:axId val="124105472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107008"/>
        <c:crosses val="autoZero"/>
        <c:auto val="1"/>
        <c:lblOffset val="100"/>
        <c:baseTimeUnit val="months"/>
        <c:majorUnit val="6"/>
        <c:majorTimeUnit val="months"/>
      </c:dateAx>
      <c:valAx>
        <c:axId val="124107008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333333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333333"/>
                    </a:solidFill>
                    <a:latin typeface="Calibri"/>
                  </a:rPr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105472"/>
        <c:crosses val="autoZero"/>
        <c:crossBetween val="between"/>
        <c:majorUnit val="1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25124171689555519"/>
          <c:y val="1.679358859116665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213880691649824"/>
          <c:y val="0.1351683777560069"/>
          <c:w val="0.82730567834146951"/>
          <c:h val="0.7506823736756524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E. coli'!$F$15:$F$26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Atendimento E. coli'!$G$15:$G$26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123755904"/>
        <c:axId val="123946112"/>
      </c:barChart>
      <c:catAx>
        <c:axId val="123755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946112"/>
        <c:crosses val="autoZero"/>
        <c:auto val="1"/>
        <c:lblAlgn val="ctr"/>
        <c:lblOffset val="100"/>
      </c:catAx>
      <c:valAx>
        <c:axId val="1239461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4013021093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3755904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0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048318548409875"/>
          <c:y val="0.12063722675066139"/>
          <c:w val="0.69616064316770832"/>
          <c:h val="0.75761681965648187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7.0000000000000027E-3</c:v>
                </c:pt>
                <c:pt idx="1">
                  <c:v>2.0000000000000011E-2</c:v>
                </c:pt>
                <c:pt idx="2">
                  <c:v>2.0000000000000011E-2</c:v>
                </c:pt>
                <c:pt idx="3">
                  <c:v>7.8000000000000014E-2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0.21100000000000008</c:v>
                </c:pt>
                <c:pt idx="8">
                  <c:v>0.36400000000000021</c:v>
                </c:pt>
                <c:pt idx="9">
                  <c:v>0.4</c:v>
                </c:pt>
                <c:pt idx="10">
                  <c:v>0.44400000000000001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0.51500000000000001</c:v>
                </c:pt>
                <c:pt idx="15">
                  <c:v>0.52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0.60000000000000031</c:v>
                </c:pt>
                <c:pt idx="19">
                  <c:v>0.60500000000000032</c:v>
                </c:pt>
                <c:pt idx="20">
                  <c:v>0.63100000000000034</c:v>
                </c:pt>
                <c:pt idx="21">
                  <c:v>0.63400000000000034</c:v>
                </c:pt>
                <c:pt idx="22">
                  <c:v>0.64600000000000035</c:v>
                </c:pt>
                <c:pt idx="23">
                  <c:v>0.70000000000000029</c:v>
                </c:pt>
                <c:pt idx="24">
                  <c:v>0.7090000000000003</c:v>
                </c:pt>
                <c:pt idx="25">
                  <c:v>0.83000000000000029</c:v>
                </c:pt>
                <c:pt idx="26">
                  <c:v>0.8390000000000003</c:v>
                </c:pt>
                <c:pt idx="27">
                  <c:v>0.86200000000000032</c:v>
                </c:pt>
                <c:pt idx="28">
                  <c:v>0.9</c:v>
                </c:pt>
                <c:pt idx="29">
                  <c:v>0.94000000000000028</c:v>
                </c:pt>
                <c:pt idx="30">
                  <c:v>0.94399999999999995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1.3</c:v>
                </c:pt>
                <c:pt idx="41">
                  <c:v>1.37</c:v>
                </c:pt>
                <c:pt idx="42">
                  <c:v>1.83</c:v>
                </c:pt>
                <c:pt idx="43">
                  <c:v>1.84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2.1800000000000002</c:v>
                </c:pt>
                <c:pt idx="53">
                  <c:v>2.77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3.74</c:v>
                </c:pt>
                <c:pt idx="63">
                  <c:v>3.77</c:v>
                </c:pt>
                <c:pt idx="64">
                  <c:v>4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1.4285714285714285E-2</c:v>
                </c:pt>
                <c:pt idx="1">
                  <c:v>2.8571428571428584E-2</c:v>
                </c:pt>
                <c:pt idx="2">
                  <c:v>4.2857142857142885E-2</c:v>
                </c:pt>
                <c:pt idx="3">
                  <c:v>5.7142857142857141E-2</c:v>
                </c:pt>
                <c:pt idx="4">
                  <c:v>7.1428571428571425E-2</c:v>
                </c:pt>
                <c:pt idx="5">
                  <c:v>8.5714285714285715E-2</c:v>
                </c:pt>
                <c:pt idx="6">
                  <c:v>0.1</c:v>
                </c:pt>
                <c:pt idx="7">
                  <c:v>0.11428571428571434</c:v>
                </c:pt>
                <c:pt idx="8">
                  <c:v>0.12857142857142864</c:v>
                </c:pt>
                <c:pt idx="9">
                  <c:v>0.14285714285714296</c:v>
                </c:pt>
                <c:pt idx="10">
                  <c:v>0.15714285714285725</c:v>
                </c:pt>
                <c:pt idx="11">
                  <c:v>0.17142857142857137</c:v>
                </c:pt>
                <c:pt idx="12">
                  <c:v>0.18571428571428589</c:v>
                </c:pt>
                <c:pt idx="13">
                  <c:v>0.2</c:v>
                </c:pt>
                <c:pt idx="14">
                  <c:v>0.21428571428571427</c:v>
                </c:pt>
                <c:pt idx="15">
                  <c:v>0.22857142857142868</c:v>
                </c:pt>
                <c:pt idx="16">
                  <c:v>0.24285714285714297</c:v>
                </c:pt>
                <c:pt idx="17">
                  <c:v>0.25714285714285734</c:v>
                </c:pt>
                <c:pt idx="18">
                  <c:v>0.27142857142857157</c:v>
                </c:pt>
                <c:pt idx="19">
                  <c:v>0.28571428571428592</c:v>
                </c:pt>
                <c:pt idx="20">
                  <c:v>0.30000000000000016</c:v>
                </c:pt>
                <c:pt idx="21">
                  <c:v>0.31428571428571445</c:v>
                </c:pt>
                <c:pt idx="22">
                  <c:v>0.32857142857142857</c:v>
                </c:pt>
                <c:pt idx="23">
                  <c:v>0.34285714285714286</c:v>
                </c:pt>
                <c:pt idx="24">
                  <c:v>0.35714285714285743</c:v>
                </c:pt>
                <c:pt idx="25">
                  <c:v>0.37142857142857177</c:v>
                </c:pt>
                <c:pt idx="26">
                  <c:v>0.38571428571428612</c:v>
                </c:pt>
                <c:pt idx="27">
                  <c:v>0.4</c:v>
                </c:pt>
                <c:pt idx="28">
                  <c:v>0.41428571428571431</c:v>
                </c:pt>
                <c:pt idx="29">
                  <c:v>0.42857142857142855</c:v>
                </c:pt>
                <c:pt idx="30">
                  <c:v>0.44285714285714284</c:v>
                </c:pt>
                <c:pt idx="31">
                  <c:v>0.45714285714285741</c:v>
                </c:pt>
                <c:pt idx="32">
                  <c:v>0.47142857142857164</c:v>
                </c:pt>
                <c:pt idx="33">
                  <c:v>0.48571428571428593</c:v>
                </c:pt>
                <c:pt idx="34">
                  <c:v>0.5</c:v>
                </c:pt>
                <c:pt idx="35">
                  <c:v>0.51428571428571423</c:v>
                </c:pt>
                <c:pt idx="36">
                  <c:v>0.52857142857142869</c:v>
                </c:pt>
                <c:pt idx="37">
                  <c:v>0.54285714285714259</c:v>
                </c:pt>
                <c:pt idx="38">
                  <c:v>0.55714285714285749</c:v>
                </c:pt>
                <c:pt idx="39">
                  <c:v>0.57142857142857184</c:v>
                </c:pt>
                <c:pt idx="40">
                  <c:v>0.5857142857142853</c:v>
                </c:pt>
                <c:pt idx="41">
                  <c:v>0.60000000000000031</c:v>
                </c:pt>
                <c:pt idx="42">
                  <c:v>0.61428571428571466</c:v>
                </c:pt>
                <c:pt idx="43">
                  <c:v>0.628571428571429</c:v>
                </c:pt>
                <c:pt idx="44">
                  <c:v>0.6428571428571429</c:v>
                </c:pt>
                <c:pt idx="45">
                  <c:v>0.65714285714285758</c:v>
                </c:pt>
                <c:pt idx="46">
                  <c:v>0.67142857142857215</c:v>
                </c:pt>
                <c:pt idx="47">
                  <c:v>0.6857142857142855</c:v>
                </c:pt>
                <c:pt idx="48">
                  <c:v>0.70000000000000029</c:v>
                </c:pt>
                <c:pt idx="49">
                  <c:v>0.71428571428571463</c:v>
                </c:pt>
                <c:pt idx="50">
                  <c:v>0.72857142857142865</c:v>
                </c:pt>
                <c:pt idx="51">
                  <c:v>0.74285714285714288</c:v>
                </c:pt>
                <c:pt idx="52">
                  <c:v>0.75714285714285745</c:v>
                </c:pt>
                <c:pt idx="53">
                  <c:v>0.77142857142857224</c:v>
                </c:pt>
                <c:pt idx="54">
                  <c:v>0.78571428571428559</c:v>
                </c:pt>
                <c:pt idx="55">
                  <c:v>0.8</c:v>
                </c:pt>
                <c:pt idx="56">
                  <c:v>0.81428571428571461</c:v>
                </c:pt>
                <c:pt idx="57">
                  <c:v>0.82857142857142863</c:v>
                </c:pt>
                <c:pt idx="58">
                  <c:v>0.84285714285714286</c:v>
                </c:pt>
                <c:pt idx="59">
                  <c:v>0.85714285714285743</c:v>
                </c:pt>
                <c:pt idx="60">
                  <c:v>0.87142857142857211</c:v>
                </c:pt>
                <c:pt idx="61">
                  <c:v>0.88571428571428557</c:v>
                </c:pt>
                <c:pt idx="62">
                  <c:v>0.9</c:v>
                </c:pt>
                <c:pt idx="63">
                  <c:v>0.91428571428571459</c:v>
                </c:pt>
                <c:pt idx="64">
                  <c:v>0.9285714285714286</c:v>
                </c:pt>
                <c:pt idx="65">
                  <c:v>0.94285714285714251</c:v>
                </c:pt>
                <c:pt idx="66">
                  <c:v>0.95714285714285752</c:v>
                </c:pt>
                <c:pt idx="67">
                  <c:v>0.97142857142857186</c:v>
                </c:pt>
                <c:pt idx="68">
                  <c:v>0.98571428571428532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  <c:pt idx="45">
                  <c:v>0.15000000000000008</c:v>
                </c:pt>
                <c:pt idx="46">
                  <c:v>0.15000000000000008</c:v>
                </c:pt>
                <c:pt idx="47">
                  <c:v>0.15000000000000008</c:v>
                </c:pt>
                <c:pt idx="48">
                  <c:v>0.15000000000000008</c:v>
                </c:pt>
                <c:pt idx="49">
                  <c:v>0.15000000000000008</c:v>
                </c:pt>
                <c:pt idx="50">
                  <c:v>0.15000000000000008</c:v>
                </c:pt>
                <c:pt idx="51">
                  <c:v>0.15000000000000008</c:v>
                </c:pt>
                <c:pt idx="52">
                  <c:v>0.15000000000000008</c:v>
                </c:pt>
                <c:pt idx="53">
                  <c:v>0.15000000000000008</c:v>
                </c:pt>
                <c:pt idx="54">
                  <c:v>0.15000000000000008</c:v>
                </c:pt>
                <c:pt idx="55">
                  <c:v>0.15000000000000008</c:v>
                </c:pt>
                <c:pt idx="56">
                  <c:v>0.15000000000000008</c:v>
                </c:pt>
                <c:pt idx="57">
                  <c:v>0.15000000000000008</c:v>
                </c:pt>
                <c:pt idx="58">
                  <c:v>0.15000000000000008</c:v>
                </c:pt>
                <c:pt idx="59">
                  <c:v>0.15000000000000008</c:v>
                </c:pt>
                <c:pt idx="60">
                  <c:v>0.15000000000000008</c:v>
                </c:pt>
                <c:pt idx="61">
                  <c:v>0.15000000000000008</c:v>
                </c:pt>
                <c:pt idx="62">
                  <c:v>0.15000000000000008</c:v>
                </c:pt>
                <c:pt idx="63">
                  <c:v>0.15000000000000008</c:v>
                </c:pt>
                <c:pt idx="64">
                  <c:v>0.15000000000000008</c:v>
                </c:pt>
                <c:pt idx="65">
                  <c:v>0.15000000000000008</c:v>
                </c:pt>
                <c:pt idx="66">
                  <c:v>0.15000000000000008</c:v>
                </c:pt>
                <c:pt idx="67">
                  <c:v>0.15000000000000008</c:v>
                </c:pt>
                <c:pt idx="68">
                  <c:v>0.15000000000000008</c:v>
                </c:pt>
              </c:numCache>
            </c:numRef>
          </c:yVal>
        </c:ser>
        <c:axId val="124306560"/>
        <c:axId val="124308480"/>
      </c:scatterChart>
      <c:valAx>
        <c:axId val="12430656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308480"/>
        <c:crosses val="autoZero"/>
        <c:crossBetween val="midCat"/>
      </c:valAx>
      <c:valAx>
        <c:axId val="12430848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3065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653178837003047"/>
          <c:y val="0.46940997843012194"/>
          <c:w val="0.18553235139598434"/>
          <c:h val="0.24905393193994321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 '!$F$12:$F$18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'% Atendimento à Classe 2 - Fe '!$G$12:$G$18</c:f>
              <c:numCache>
                <c:formatCode>General</c:formatCode>
                <c:ptCount val="7"/>
                <c:pt idx="0">
                  <c:v>20</c:v>
                </c:pt>
                <c:pt idx="1">
                  <c:v>0</c:v>
                </c:pt>
                <c:pt idx="2">
                  <c:v>0</c:v>
                </c:pt>
                <c:pt idx="3">
                  <c:v>50</c:v>
                </c:pt>
                <c:pt idx="4">
                  <c:v>0</c:v>
                </c:pt>
                <c:pt idx="5">
                  <c:v>25</c:v>
                </c:pt>
                <c:pt idx="6">
                  <c:v>0</c:v>
                </c:pt>
              </c:numCache>
            </c:numRef>
          </c:val>
        </c:ser>
        <c:gapWidth val="219"/>
        <c:overlap val="-27"/>
        <c:axId val="111042560"/>
        <c:axId val="111044096"/>
      </c:barChart>
      <c:catAx>
        <c:axId val="1110425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044096"/>
        <c:crosses val="autoZero"/>
        <c:auto val="1"/>
        <c:lblAlgn val="ctr"/>
        <c:lblOffset val="100"/>
      </c:catAx>
      <c:valAx>
        <c:axId val="11104409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145588561138E-3"/>
              <c:y val="0.3460802910999765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042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Temporal'!$A$2:$A$70</c:f>
              <c:numCache>
                <c:formatCode>m/d/yyyy</c:formatCode>
                <c:ptCount val="69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39169</c:v>
                </c:pt>
                <c:pt idx="25">
                  <c:v>39232</c:v>
                </c:pt>
                <c:pt idx="26">
                  <c:v>39477</c:v>
                </c:pt>
                <c:pt idx="27">
                  <c:v>39512</c:v>
                </c:pt>
                <c:pt idx="28">
                  <c:v>39596</c:v>
                </c:pt>
                <c:pt idx="29">
                  <c:v>39631</c:v>
                </c:pt>
                <c:pt idx="30">
                  <c:v>39701</c:v>
                </c:pt>
                <c:pt idx="31">
                  <c:v>39776</c:v>
                </c:pt>
                <c:pt idx="32">
                  <c:v>39827</c:v>
                </c:pt>
                <c:pt idx="33">
                  <c:v>39876</c:v>
                </c:pt>
                <c:pt idx="34">
                  <c:v>39953</c:v>
                </c:pt>
                <c:pt idx="35">
                  <c:v>40022</c:v>
                </c:pt>
                <c:pt idx="36">
                  <c:v>40078</c:v>
                </c:pt>
                <c:pt idx="37">
                  <c:v>40141</c:v>
                </c:pt>
                <c:pt idx="38">
                  <c:v>40196</c:v>
                </c:pt>
                <c:pt idx="39">
                  <c:v>40240</c:v>
                </c:pt>
                <c:pt idx="40">
                  <c:v>40317</c:v>
                </c:pt>
                <c:pt idx="41">
                  <c:v>40381</c:v>
                </c:pt>
                <c:pt idx="42">
                  <c:v>40442</c:v>
                </c:pt>
                <c:pt idx="43">
                  <c:v>40505</c:v>
                </c:pt>
                <c:pt idx="44">
                  <c:v>40553</c:v>
                </c:pt>
                <c:pt idx="45">
                  <c:v>40604</c:v>
                </c:pt>
                <c:pt idx="46">
                  <c:v>40680</c:v>
                </c:pt>
                <c:pt idx="47">
                  <c:v>40751</c:v>
                </c:pt>
                <c:pt idx="48">
                  <c:v>40806</c:v>
                </c:pt>
                <c:pt idx="49">
                  <c:v>40870</c:v>
                </c:pt>
                <c:pt idx="50">
                  <c:v>40931</c:v>
                </c:pt>
                <c:pt idx="51">
                  <c:v>40988</c:v>
                </c:pt>
                <c:pt idx="52">
                  <c:v>41037</c:v>
                </c:pt>
                <c:pt idx="53">
                  <c:v>41115</c:v>
                </c:pt>
                <c:pt idx="54">
                  <c:v>41170</c:v>
                </c:pt>
                <c:pt idx="55">
                  <c:v>41225</c:v>
                </c:pt>
                <c:pt idx="56">
                  <c:v>41290</c:v>
                </c:pt>
                <c:pt idx="57">
                  <c:v>41346</c:v>
                </c:pt>
                <c:pt idx="58">
                  <c:v>41409</c:v>
                </c:pt>
                <c:pt idx="59">
                  <c:v>41472</c:v>
                </c:pt>
                <c:pt idx="60">
                  <c:v>41528</c:v>
                </c:pt>
                <c:pt idx="61">
                  <c:v>41590</c:v>
                </c:pt>
                <c:pt idx="62">
                  <c:v>41654</c:v>
                </c:pt>
                <c:pt idx="63">
                  <c:v>41723</c:v>
                </c:pt>
                <c:pt idx="64">
                  <c:v>41773</c:v>
                </c:pt>
                <c:pt idx="65">
                  <c:v>41836</c:v>
                </c:pt>
                <c:pt idx="66">
                  <c:v>41898</c:v>
                </c:pt>
                <c:pt idx="67">
                  <c:v>41955</c:v>
                </c:pt>
                <c:pt idx="68">
                  <c:v>41955</c:v>
                </c:pt>
              </c:numCache>
            </c:numRef>
          </c:cat>
          <c:val>
            <c:numRef>
              <c:f>'Evolução Temporal'!$B$2:$B$70</c:f>
              <c:numCache>
                <c:formatCode>General</c:formatCode>
                <c:ptCount val="69"/>
                <c:pt idx="0">
                  <c:v>0.2</c:v>
                </c:pt>
                <c:pt idx="1">
                  <c:v>0.94399999999999995</c:v>
                </c:pt>
                <c:pt idx="2">
                  <c:v>3.77</c:v>
                </c:pt>
                <c:pt idx="3">
                  <c:v>2.77</c:v>
                </c:pt>
                <c:pt idx="4">
                  <c:v>1.83</c:v>
                </c:pt>
                <c:pt idx="5">
                  <c:v>1.84</c:v>
                </c:pt>
                <c:pt idx="6">
                  <c:v>3.74</c:v>
                </c:pt>
                <c:pt idx="7">
                  <c:v>0.51500000000000001</c:v>
                </c:pt>
                <c:pt idx="8">
                  <c:v>0.8390000000000003</c:v>
                </c:pt>
                <c:pt idx="9">
                  <c:v>0.36400000000000021</c:v>
                </c:pt>
                <c:pt idx="10">
                  <c:v>2.1800000000000002</c:v>
                </c:pt>
                <c:pt idx="11">
                  <c:v>0.5</c:v>
                </c:pt>
                <c:pt idx="12">
                  <c:v>1</c:v>
                </c:pt>
                <c:pt idx="13">
                  <c:v>0.9</c:v>
                </c:pt>
                <c:pt idx="14">
                  <c:v>5</c:v>
                </c:pt>
                <c:pt idx="15">
                  <c:v>1</c:v>
                </c:pt>
                <c:pt idx="16">
                  <c:v>1</c:v>
                </c:pt>
                <c:pt idx="17">
                  <c:v>3</c:v>
                </c:pt>
                <c:pt idx="18">
                  <c:v>2</c:v>
                </c:pt>
                <c:pt idx="19">
                  <c:v>0.55000000000000004</c:v>
                </c:pt>
                <c:pt idx="20">
                  <c:v>0.55000000000000004</c:v>
                </c:pt>
                <c:pt idx="21">
                  <c:v>0.83000000000000029</c:v>
                </c:pt>
                <c:pt idx="22">
                  <c:v>3</c:v>
                </c:pt>
                <c:pt idx="23">
                  <c:v>2</c:v>
                </c:pt>
                <c:pt idx="24">
                  <c:v>0.52</c:v>
                </c:pt>
                <c:pt idx="25">
                  <c:v>2.0000000000000011E-2</c:v>
                </c:pt>
                <c:pt idx="26">
                  <c:v>1</c:v>
                </c:pt>
                <c:pt idx="27">
                  <c:v>1</c:v>
                </c:pt>
                <c:pt idx="28">
                  <c:v>2</c:v>
                </c:pt>
                <c:pt idx="29">
                  <c:v>1.3</c:v>
                </c:pt>
                <c:pt idx="30">
                  <c:v>3</c:v>
                </c:pt>
                <c:pt idx="31">
                  <c:v>1.37</c:v>
                </c:pt>
                <c:pt idx="32">
                  <c:v>2</c:v>
                </c:pt>
                <c:pt idx="33">
                  <c:v>5</c:v>
                </c:pt>
                <c:pt idx="34">
                  <c:v>5</c:v>
                </c:pt>
                <c:pt idx="35">
                  <c:v>2</c:v>
                </c:pt>
                <c:pt idx="36">
                  <c:v>2</c:v>
                </c:pt>
                <c:pt idx="37">
                  <c:v>0.60000000000000031</c:v>
                </c:pt>
                <c:pt idx="38">
                  <c:v>0.5</c:v>
                </c:pt>
                <c:pt idx="39">
                  <c:v>0.5</c:v>
                </c:pt>
                <c:pt idx="40">
                  <c:v>1</c:v>
                </c:pt>
                <c:pt idx="41">
                  <c:v>3</c:v>
                </c:pt>
                <c:pt idx="42">
                  <c:v>1</c:v>
                </c:pt>
                <c:pt idx="43">
                  <c:v>1</c:v>
                </c:pt>
                <c:pt idx="44">
                  <c:v>0.2</c:v>
                </c:pt>
                <c:pt idx="45">
                  <c:v>0.2</c:v>
                </c:pt>
                <c:pt idx="46">
                  <c:v>0.70000000000000029</c:v>
                </c:pt>
                <c:pt idx="47">
                  <c:v>0.63400000000000034</c:v>
                </c:pt>
                <c:pt idx="48">
                  <c:v>0.44400000000000001</c:v>
                </c:pt>
                <c:pt idx="49">
                  <c:v>0.21100000000000008</c:v>
                </c:pt>
                <c:pt idx="50">
                  <c:v>0.63100000000000034</c:v>
                </c:pt>
                <c:pt idx="51">
                  <c:v>0.60500000000000032</c:v>
                </c:pt>
                <c:pt idx="52">
                  <c:v>0.7090000000000003</c:v>
                </c:pt>
                <c:pt idx="53">
                  <c:v>0.86200000000000032</c:v>
                </c:pt>
                <c:pt idx="54">
                  <c:v>0.94000000000000028</c:v>
                </c:pt>
                <c:pt idx="55">
                  <c:v>7.0000000000000027E-3</c:v>
                </c:pt>
                <c:pt idx="56">
                  <c:v>0.64600000000000035</c:v>
                </c:pt>
                <c:pt idx="57">
                  <c:v>0.4</c:v>
                </c:pt>
                <c:pt idx="58">
                  <c:v>7.8000000000000014E-2</c:v>
                </c:pt>
                <c:pt idx="59">
                  <c:v>3</c:v>
                </c:pt>
                <c:pt idx="60">
                  <c:v>3</c:v>
                </c:pt>
                <c:pt idx="61">
                  <c:v>2</c:v>
                </c:pt>
                <c:pt idx="62">
                  <c:v>1</c:v>
                </c:pt>
                <c:pt idx="63">
                  <c:v>2</c:v>
                </c:pt>
                <c:pt idx="64">
                  <c:v>3</c:v>
                </c:pt>
                <c:pt idx="65">
                  <c:v>3</c:v>
                </c:pt>
                <c:pt idx="66">
                  <c:v>5</c:v>
                </c:pt>
                <c:pt idx="67">
                  <c:v>4</c:v>
                </c:pt>
                <c:pt idx="68">
                  <c:v>2.0000000000000011E-2</c:v>
                </c:pt>
              </c:numCache>
            </c:numRef>
          </c:val>
        </c:ser>
        <c:marker val="1"/>
        <c:axId val="124193408"/>
        <c:axId val="124236544"/>
      </c:lineChart>
      <c:dateAx>
        <c:axId val="124193408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236544"/>
        <c:crosses val="autoZero"/>
        <c:auto val="1"/>
        <c:lblOffset val="100"/>
        <c:baseTimeUnit val="days"/>
        <c:majorUnit val="6"/>
        <c:majorTimeUnit val="months"/>
      </c:dateAx>
      <c:valAx>
        <c:axId val="1242365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193408"/>
        <c:crossesAt val="1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baseline="0" dirty="0" smtClean="0">
                <a:effectLst/>
              </a:rPr>
              <a:t>Porcentagem de Atendimento ao Padrão da Classe 2</a:t>
            </a:r>
            <a:endParaRPr lang="pt-BR" sz="1200" dirty="0">
              <a:effectLst/>
            </a:endParaRPr>
          </a:p>
        </c:rich>
      </c:tx>
      <c:layout>
        <c:manualLayout>
          <c:xMode val="edge"/>
          <c:yMode val="edge"/>
          <c:x val="0.13217504977005637"/>
          <c:y val="3.9370601049099681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9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Atend. Classe 2 Fosforo Total'!$G$26:$G$37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Fosforo Total'!$H$26:$H$37</c:f>
              <c:numCache>
                <c:formatCode>0.0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16.666666666666664</c:v>
                </c:pt>
                <c:pt idx="10">
                  <c:v>16.666666666666664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124016128"/>
        <c:axId val="124017664"/>
      </c:barChart>
      <c:catAx>
        <c:axId val="1240161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017664"/>
        <c:crosses val="autoZero"/>
        <c:auto val="1"/>
        <c:lblAlgn val="ctr"/>
        <c:lblOffset val="100"/>
      </c:catAx>
      <c:valAx>
        <c:axId val="12401766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32996128531E-2"/>
              <c:y val="0.35070979311665657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016128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 dirty="0"/>
              <a:t>Porcentagem de Atendimento ao Padrão da Classe 2</a:t>
            </a:r>
          </a:p>
        </c:rich>
      </c:tx>
      <c:layout>
        <c:manualLayout>
          <c:xMode val="edge"/>
          <c:yMode val="edge"/>
          <c:x val="0.13316670087504401"/>
          <c:y val="8.1408951779618922E-3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CMDC 02400 N'!$H$40:$H$51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CMDC 02400 N'!$I$40:$I$51</c:f>
              <c:numCache>
                <c:formatCode>0.0</c:formatCode>
                <c:ptCount val="12"/>
                <c:pt idx="0">
                  <c:v>16.666666666666664</c:v>
                </c:pt>
                <c:pt idx="1">
                  <c:v>0</c:v>
                </c:pt>
                <c:pt idx="2">
                  <c:v>50</c:v>
                </c:pt>
                <c:pt idx="3">
                  <c:v>16.666666666666664</c:v>
                </c:pt>
                <c:pt idx="4">
                  <c:v>16.666666666666664</c:v>
                </c:pt>
                <c:pt idx="5">
                  <c:v>16.666666666666664</c:v>
                </c:pt>
                <c:pt idx="6">
                  <c:v>0</c:v>
                </c:pt>
                <c:pt idx="7">
                  <c:v>33.333333333333329</c:v>
                </c:pt>
                <c:pt idx="8">
                  <c:v>16.666666666666664</c:v>
                </c:pt>
                <c:pt idx="9">
                  <c:v>16.666666666666664</c:v>
                </c:pt>
                <c:pt idx="10">
                  <c:v>16.666666666666664</c:v>
                </c:pt>
                <c:pt idx="11">
                  <c:v>0</c:v>
                </c:pt>
              </c:numCache>
            </c:numRef>
          </c:val>
        </c:ser>
        <c:gapWidth val="219"/>
        <c:overlap val="-27"/>
        <c:axId val="124407808"/>
        <c:axId val="124409344"/>
      </c:barChart>
      <c:catAx>
        <c:axId val="124407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409344"/>
        <c:crosses val="autoZero"/>
        <c:auto val="1"/>
        <c:lblAlgn val="ctr"/>
        <c:lblOffset val="100"/>
      </c:catAx>
      <c:valAx>
        <c:axId val="12440934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407808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1.4</c:v>
                </c:pt>
                <c:pt idx="1">
                  <c:v>5.2</c:v>
                </c:pt>
                <c:pt idx="2">
                  <c:v>10</c:v>
                </c:pt>
                <c:pt idx="3">
                  <c:v>12</c:v>
                </c:pt>
                <c:pt idx="4">
                  <c:v>8.8000000000000007</c:v>
                </c:pt>
                <c:pt idx="5">
                  <c:v>9.3000000000000007</c:v>
                </c:pt>
                <c:pt idx="6">
                  <c:v>8.9</c:v>
                </c:pt>
                <c:pt idx="7">
                  <c:v>5.2</c:v>
                </c:pt>
                <c:pt idx="8">
                  <c:v>7</c:v>
                </c:pt>
                <c:pt idx="9">
                  <c:v>5.7</c:v>
                </c:pt>
                <c:pt idx="10">
                  <c:v>12</c:v>
                </c:pt>
                <c:pt idx="11">
                  <c:v>6</c:v>
                </c:pt>
                <c:pt idx="12">
                  <c:v>4</c:v>
                </c:pt>
                <c:pt idx="13">
                  <c:v>3</c:v>
                </c:pt>
                <c:pt idx="14">
                  <c:v>0.8</c:v>
                </c:pt>
                <c:pt idx="15">
                  <c:v>3</c:v>
                </c:pt>
                <c:pt idx="16">
                  <c:v>7</c:v>
                </c:pt>
                <c:pt idx="17">
                  <c:v>6</c:v>
                </c:pt>
                <c:pt idx="18">
                  <c:v>8</c:v>
                </c:pt>
                <c:pt idx="19">
                  <c:v>3.77</c:v>
                </c:pt>
                <c:pt idx="20">
                  <c:v>0.48000000000000015</c:v>
                </c:pt>
                <c:pt idx="21">
                  <c:v>8.33</c:v>
                </c:pt>
                <c:pt idx="22">
                  <c:v>11</c:v>
                </c:pt>
                <c:pt idx="23">
                  <c:v>10</c:v>
                </c:pt>
                <c:pt idx="24">
                  <c:v>1</c:v>
                </c:pt>
                <c:pt idx="25">
                  <c:v>5.3</c:v>
                </c:pt>
                <c:pt idx="26">
                  <c:v>4</c:v>
                </c:pt>
                <c:pt idx="27">
                  <c:v>11</c:v>
                </c:pt>
                <c:pt idx="28">
                  <c:v>7</c:v>
                </c:pt>
                <c:pt idx="29">
                  <c:v>6</c:v>
                </c:pt>
                <c:pt idx="30">
                  <c:v>6</c:v>
                </c:pt>
                <c:pt idx="31">
                  <c:v>5</c:v>
                </c:pt>
                <c:pt idx="32">
                  <c:v>0.05</c:v>
                </c:pt>
                <c:pt idx="33">
                  <c:v>9.8700000000000028</c:v>
                </c:pt>
                <c:pt idx="34">
                  <c:v>11</c:v>
                </c:pt>
                <c:pt idx="35">
                  <c:v>12.1</c:v>
                </c:pt>
                <c:pt idx="36">
                  <c:v>8</c:v>
                </c:pt>
                <c:pt idx="37">
                  <c:v>6</c:v>
                </c:pt>
                <c:pt idx="38">
                  <c:v>13</c:v>
                </c:pt>
                <c:pt idx="39">
                  <c:v>10</c:v>
                </c:pt>
                <c:pt idx="40">
                  <c:v>9</c:v>
                </c:pt>
                <c:pt idx="41">
                  <c:v>9</c:v>
                </c:pt>
                <c:pt idx="42">
                  <c:v>3</c:v>
                </c:pt>
                <c:pt idx="43">
                  <c:v>3</c:v>
                </c:pt>
                <c:pt idx="44">
                  <c:v>6</c:v>
                </c:pt>
                <c:pt idx="45">
                  <c:v>8</c:v>
                </c:pt>
                <c:pt idx="46">
                  <c:v>12</c:v>
                </c:pt>
                <c:pt idx="47">
                  <c:v>9</c:v>
                </c:pt>
                <c:pt idx="48">
                  <c:v>2</c:v>
                </c:pt>
                <c:pt idx="49">
                  <c:v>4</c:v>
                </c:pt>
                <c:pt idx="50">
                  <c:v>5</c:v>
                </c:pt>
                <c:pt idx="51">
                  <c:v>8</c:v>
                </c:pt>
                <c:pt idx="52">
                  <c:v>11</c:v>
                </c:pt>
                <c:pt idx="53">
                  <c:v>4</c:v>
                </c:pt>
                <c:pt idx="54">
                  <c:v>2</c:v>
                </c:pt>
                <c:pt idx="55">
                  <c:v>6</c:v>
                </c:pt>
                <c:pt idx="56">
                  <c:v>7</c:v>
                </c:pt>
                <c:pt idx="57">
                  <c:v>6</c:v>
                </c:pt>
                <c:pt idx="58">
                  <c:v>10</c:v>
                </c:pt>
                <c:pt idx="59">
                  <c:v>10</c:v>
                </c:pt>
                <c:pt idx="60">
                  <c:v>6</c:v>
                </c:pt>
                <c:pt idx="61">
                  <c:v>2</c:v>
                </c:pt>
                <c:pt idx="62">
                  <c:v>14</c:v>
                </c:pt>
                <c:pt idx="63">
                  <c:v>15</c:v>
                </c:pt>
                <c:pt idx="64">
                  <c:v>19</c:v>
                </c:pt>
                <c:pt idx="65">
                  <c:v>27</c:v>
                </c:pt>
                <c:pt idx="66">
                  <c:v>10</c:v>
                </c:pt>
                <c:pt idx="67">
                  <c:v>16</c:v>
                </c:pt>
                <c:pt idx="68">
                  <c:v>23</c:v>
                </c:pt>
                <c:pt idx="69">
                  <c:v>23</c:v>
                </c:pt>
                <c:pt idx="70">
                  <c:v>27</c:v>
                </c:pt>
                <c:pt idx="71">
                  <c:v>41</c:v>
                </c:pt>
              </c:numCache>
            </c:numRef>
          </c:val>
        </c:ser>
        <c:marker val="1"/>
        <c:axId val="124394880"/>
        <c:axId val="124418304"/>
      </c:lineChart>
      <c:dateAx>
        <c:axId val="124394880"/>
        <c:scaling>
          <c:orientation val="minMax"/>
          <c:max val="42004"/>
          <c:min val="37622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418304"/>
        <c:crosses val="autoZero"/>
        <c:auto val="1"/>
        <c:lblOffset val="100"/>
        <c:baseTimeUnit val="days"/>
      </c:dateAx>
      <c:valAx>
        <c:axId val="1244183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394880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Curva de Permanência</a:t>
            </a:r>
          </a:p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TREB</a:t>
            </a:r>
            <a:r>
              <a:rPr lang="pt-BR" sz="1200" baseline="0"/>
              <a:t> 02950</a:t>
            </a:r>
            <a:endParaRPr lang="pt-BR" sz="1200"/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8473178906047483E-2"/>
          <c:y val="0.12726363737362514"/>
          <c:w val="0.68037741176906252"/>
          <c:h val="0.74337791443652279"/>
        </c:manualLayout>
      </c:layout>
      <c:scatterChart>
        <c:scatterStyle val="lineMarker"/>
        <c:ser>
          <c:idx val="0"/>
          <c:order val="0"/>
          <c:tx>
            <c:v>ph&lt;7,5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635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(2)'!$M$3:$M$74</c:f>
              <c:numCache>
                <c:formatCode>General</c:formatCode>
                <c:ptCount val="72"/>
                <c:pt idx="0">
                  <c:v>0.05</c:v>
                </c:pt>
                <c:pt idx="1">
                  <c:v>0.48000000000000015</c:v>
                </c:pt>
                <c:pt idx="2">
                  <c:v>0.8</c:v>
                </c:pt>
                <c:pt idx="3">
                  <c:v>1</c:v>
                </c:pt>
                <c:pt idx="4">
                  <c:v>1.4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3.77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5</c:v>
                </c:pt>
                <c:pt idx="18">
                  <c:v>5</c:v>
                </c:pt>
                <c:pt idx="19">
                  <c:v>5.2</c:v>
                </c:pt>
                <c:pt idx="20">
                  <c:v>5.2</c:v>
                </c:pt>
                <c:pt idx="21">
                  <c:v>5.3</c:v>
                </c:pt>
                <c:pt idx="22">
                  <c:v>5.7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7</c:v>
                </c:pt>
                <c:pt idx="33">
                  <c:v>7</c:v>
                </c:pt>
                <c:pt idx="34">
                  <c:v>7</c:v>
                </c:pt>
                <c:pt idx="35">
                  <c:v>7</c:v>
                </c:pt>
                <c:pt idx="36">
                  <c:v>8</c:v>
                </c:pt>
                <c:pt idx="37">
                  <c:v>8</c:v>
                </c:pt>
                <c:pt idx="38">
                  <c:v>8</c:v>
                </c:pt>
                <c:pt idx="39">
                  <c:v>8</c:v>
                </c:pt>
                <c:pt idx="40">
                  <c:v>8.33</c:v>
                </c:pt>
                <c:pt idx="41">
                  <c:v>8.8000000000000007</c:v>
                </c:pt>
                <c:pt idx="42">
                  <c:v>8.9</c:v>
                </c:pt>
                <c:pt idx="43">
                  <c:v>9</c:v>
                </c:pt>
                <c:pt idx="44">
                  <c:v>9</c:v>
                </c:pt>
                <c:pt idx="45">
                  <c:v>9</c:v>
                </c:pt>
                <c:pt idx="46">
                  <c:v>9.3000000000000007</c:v>
                </c:pt>
                <c:pt idx="47">
                  <c:v>9.8700000000000028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11</c:v>
                </c:pt>
                <c:pt idx="55">
                  <c:v>11</c:v>
                </c:pt>
                <c:pt idx="56">
                  <c:v>11</c:v>
                </c:pt>
                <c:pt idx="57">
                  <c:v>11</c:v>
                </c:pt>
                <c:pt idx="58">
                  <c:v>12</c:v>
                </c:pt>
                <c:pt idx="59">
                  <c:v>12</c:v>
                </c:pt>
                <c:pt idx="60">
                  <c:v>12</c:v>
                </c:pt>
                <c:pt idx="61">
                  <c:v>12.1</c:v>
                </c:pt>
                <c:pt idx="62">
                  <c:v>13</c:v>
                </c:pt>
                <c:pt idx="63">
                  <c:v>14</c:v>
                </c:pt>
                <c:pt idx="65">
                  <c:v>16</c:v>
                </c:pt>
                <c:pt idx="66">
                  <c:v>19</c:v>
                </c:pt>
                <c:pt idx="67">
                  <c:v>23</c:v>
                </c:pt>
                <c:pt idx="68">
                  <c:v>23</c:v>
                </c:pt>
                <c:pt idx="69">
                  <c:v>27</c:v>
                </c:pt>
                <c:pt idx="70">
                  <c:v>27</c:v>
                </c:pt>
                <c:pt idx="71">
                  <c:v>41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00B050"/>
                  </a:gs>
                  <a:gs pos="32000">
                    <a:srgbClr val="4472C4">
                      <a:lumMod val="20000"/>
                      <a:lumOff val="80000"/>
                    </a:srgbClr>
                  </a:gs>
                  <a:gs pos="66000">
                    <a:srgbClr val="4472C4">
                      <a:lumMod val="20000"/>
                      <a:lumOff val="80000"/>
                    </a:srgbClr>
                  </a:gs>
                  <a:gs pos="100000">
                    <a:srgbClr val="2C4BA4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(2)'!$P$3:$P$74</c:f>
              <c:numCache>
                <c:formatCode>General</c:formatCode>
                <c:ptCount val="72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  <c:pt idx="43">
                  <c:v>3.7</c:v>
                </c:pt>
                <c:pt idx="44">
                  <c:v>3.7</c:v>
                </c:pt>
                <c:pt idx="45">
                  <c:v>3.7</c:v>
                </c:pt>
                <c:pt idx="46">
                  <c:v>3.7</c:v>
                </c:pt>
                <c:pt idx="47">
                  <c:v>3.7</c:v>
                </c:pt>
                <c:pt idx="48">
                  <c:v>3.7</c:v>
                </c:pt>
                <c:pt idx="49">
                  <c:v>3.7</c:v>
                </c:pt>
                <c:pt idx="50">
                  <c:v>3.7</c:v>
                </c:pt>
                <c:pt idx="51">
                  <c:v>3.7</c:v>
                </c:pt>
                <c:pt idx="52">
                  <c:v>3.7</c:v>
                </c:pt>
                <c:pt idx="53">
                  <c:v>3.7</c:v>
                </c:pt>
                <c:pt idx="54">
                  <c:v>3.7</c:v>
                </c:pt>
                <c:pt idx="55">
                  <c:v>3.7</c:v>
                </c:pt>
                <c:pt idx="56">
                  <c:v>3.7</c:v>
                </c:pt>
                <c:pt idx="57">
                  <c:v>3.7</c:v>
                </c:pt>
                <c:pt idx="58">
                  <c:v>3.7</c:v>
                </c:pt>
                <c:pt idx="59">
                  <c:v>3.7</c:v>
                </c:pt>
                <c:pt idx="60">
                  <c:v>3.7</c:v>
                </c:pt>
                <c:pt idx="61">
                  <c:v>3.7</c:v>
                </c:pt>
                <c:pt idx="62">
                  <c:v>3.7</c:v>
                </c:pt>
                <c:pt idx="63">
                  <c:v>3.7</c:v>
                </c:pt>
                <c:pt idx="64">
                  <c:v>3.7</c:v>
                </c:pt>
                <c:pt idx="65">
                  <c:v>3.7</c:v>
                </c:pt>
                <c:pt idx="66">
                  <c:v>3.7</c:v>
                </c:pt>
                <c:pt idx="67">
                  <c:v>3.7</c:v>
                </c:pt>
                <c:pt idx="68">
                  <c:v>3.7</c:v>
                </c:pt>
                <c:pt idx="69">
                  <c:v>3.7</c:v>
                </c:pt>
                <c:pt idx="70">
                  <c:v>3.7</c:v>
                </c:pt>
                <c:pt idx="71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(2)'!$Q$3:$Q$74</c:f>
              <c:numCache>
                <c:formatCode>General</c:formatCode>
                <c:ptCount val="72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  <c:pt idx="43">
                  <c:v>13.3</c:v>
                </c:pt>
                <c:pt idx="44">
                  <c:v>13.3</c:v>
                </c:pt>
                <c:pt idx="45">
                  <c:v>13.3</c:v>
                </c:pt>
                <c:pt idx="46">
                  <c:v>13.3</c:v>
                </c:pt>
                <c:pt idx="47">
                  <c:v>13.3</c:v>
                </c:pt>
                <c:pt idx="48">
                  <c:v>13.3</c:v>
                </c:pt>
                <c:pt idx="49">
                  <c:v>13.3</c:v>
                </c:pt>
                <c:pt idx="50">
                  <c:v>13.3</c:v>
                </c:pt>
                <c:pt idx="51">
                  <c:v>13.3</c:v>
                </c:pt>
                <c:pt idx="52">
                  <c:v>13.3</c:v>
                </c:pt>
                <c:pt idx="53">
                  <c:v>13.3</c:v>
                </c:pt>
                <c:pt idx="54">
                  <c:v>13.3</c:v>
                </c:pt>
                <c:pt idx="55">
                  <c:v>13.3</c:v>
                </c:pt>
                <c:pt idx="56">
                  <c:v>13.3</c:v>
                </c:pt>
                <c:pt idx="57">
                  <c:v>13.3</c:v>
                </c:pt>
                <c:pt idx="58">
                  <c:v>13.3</c:v>
                </c:pt>
                <c:pt idx="59">
                  <c:v>13.3</c:v>
                </c:pt>
                <c:pt idx="60">
                  <c:v>13.3</c:v>
                </c:pt>
                <c:pt idx="61">
                  <c:v>13.3</c:v>
                </c:pt>
                <c:pt idx="62">
                  <c:v>13.3</c:v>
                </c:pt>
                <c:pt idx="63">
                  <c:v>13.3</c:v>
                </c:pt>
                <c:pt idx="64">
                  <c:v>13.3</c:v>
                </c:pt>
                <c:pt idx="65">
                  <c:v>13.3</c:v>
                </c:pt>
                <c:pt idx="66">
                  <c:v>13.3</c:v>
                </c:pt>
                <c:pt idx="67">
                  <c:v>13.3</c:v>
                </c:pt>
                <c:pt idx="68">
                  <c:v>13.3</c:v>
                </c:pt>
                <c:pt idx="69">
                  <c:v>13.3</c:v>
                </c:pt>
                <c:pt idx="70">
                  <c:v>13.3</c:v>
                </c:pt>
                <c:pt idx="71">
                  <c:v>13.3</c:v>
                </c:pt>
              </c:numCache>
            </c:numRef>
          </c:yVal>
        </c:ser>
        <c:ser>
          <c:idx val="2"/>
          <c:order val="3"/>
          <c:tx>
            <c:v>7,5&lt;pH&lt;=8,0</c:v>
          </c:tx>
          <c:spPr>
            <a:ln w="28575">
              <a:noFill/>
            </a:ln>
          </c:spP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(2)'!$N$3:$N$74</c:f>
              <c:numCache>
                <c:formatCode>General</c:formatCode>
                <c:ptCount val="72"/>
                <c:pt idx="23">
                  <c:v>6</c:v>
                </c:pt>
              </c:numCache>
            </c:numRef>
          </c:yVal>
        </c:ser>
        <c:ser>
          <c:idx val="4"/>
          <c:order val="4"/>
          <c:tx>
            <c:v>CLASSES 1 E 2</c:v>
          </c:tx>
          <c:spPr>
            <a:ln w="28575">
              <a:gradFill flip="none" rotWithShape="1">
                <a:gsLst>
                  <a:gs pos="0">
                    <a:srgbClr val="5B9BD5">
                      <a:lumMod val="5000"/>
                      <a:lumOff val="95000"/>
                    </a:srgbClr>
                  </a:gs>
                  <a:gs pos="1000">
                    <a:srgbClr val="FFC000">
                      <a:lumMod val="75000"/>
                    </a:srgbClr>
                  </a:gs>
                  <a:gs pos="38000">
                    <a:srgbClr val="FFC000">
                      <a:lumMod val="20000"/>
                      <a:lumOff val="80000"/>
                    </a:srgbClr>
                  </a:gs>
                  <a:gs pos="66000">
                    <a:srgbClr val="BCAFF3"/>
                  </a:gs>
                  <a:gs pos="100000">
                    <a:srgbClr val="7030A0"/>
                  </a:gs>
                </a:gsLst>
                <a:path path="circle">
                  <a:fillToRect l="100000" t="100000"/>
                </a:path>
                <a:tileRect r="-100000" b="-100000"/>
              </a:gradFill>
              <a:prstDash val="sysDash"/>
            </a:ln>
          </c:spPr>
          <c:marker>
            <c:symbol val="none"/>
          </c:marke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(2)'!$R$3:$R$74</c:f>
              <c:numCache>
                <c:formatCode>General</c:formatCode>
                <c:ptCount val="7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</c:numCache>
            </c:numRef>
          </c:yVal>
        </c:ser>
        <c:ser>
          <c:idx val="5"/>
          <c:order val="5"/>
          <c:tx>
            <c:v>CLASSE 3</c:v>
          </c:tx>
          <c:spPr>
            <a:ln w="28575">
              <a:solidFill>
                <a:srgbClr val="ED7D31">
                  <a:lumMod val="75000"/>
                </a:srgbClr>
              </a:solidFill>
              <a:prstDash val="sysDash"/>
            </a:ln>
          </c:spPr>
          <c:marker>
            <c:symbol val="none"/>
          </c:marke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(2)'!$S$3:$S$74</c:f>
              <c:numCache>
                <c:formatCode>General</c:formatCode>
                <c:ptCount val="72"/>
                <c:pt idx="0">
                  <c:v>5.6</c:v>
                </c:pt>
                <c:pt idx="1">
                  <c:v>5.6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  <c:pt idx="5">
                  <c:v>5.6</c:v>
                </c:pt>
                <c:pt idx="6">
                  <c:v>5.6</c:v>
                </c:pt>
                <c:pt idx="7">
                  <c:v>5.6</c:v>
                </c:pt>
                <c:pt idx="8">
                  <c:v>5.6</c:v>
                </c:pt>
                <c:pt idx="9">
                  <c:v>5.6</c:v>
                </c:pt>
                <c:pt idx="10">
                  <c:v>5.6</c:v>
                </c:pt>
                <c:pt idx="11">
                  <c:v>5.6</c:v>
                </c:pt>
                <c:pt idx="12">
                  <c:v>5.6</c:v>
                </c:pt>
                <c:pt idx="13">
                  <c:v>5.6</c:v>
                </c:pt>
                <c:pt idx="14">
                  <c:v>5.6</c:v>
                </c:pt>
                <c:pt idx="15">
                  <c:v>5.6</c:v>
                </c:pt>
                <c:pt idx="16">
                  <c:v>5.6</c:v>
                </c:pt>
                <c:pt idx="17">
                  <c:v>5.6</c:v>
                </c:pt>
                <c:pt idx="18">
                  <c:v>5.6</c:v>
                </c:pt>
                <c:pt idx="19">
                  <c:v>5.6</c:v>
                </c:pt>
                <c:pt idx="20">
                  <c:v>5.6</c:v>
                </c:pt>
                <c:pt idx="21">
                  <c:v>5.6</c:v>
                </c:pt>
                <c:pt idx="22">
                  <c:v>5.6</c:v>
                </c:pt>
                <c:pt idx="23">
                  <c:v>5.6</c:v>
                </c:pt>
                <c:pt idx="24">
                  <c:v>5.6</c:v>
                </c:pt>
                <c:pt idx="25">
                  <c:v>5.6</c:v>
                </c:pt>
                <c:pt idx="26">
                  <c:v>5.6</c:v>
                </c:pt>
                <c:pt idx="27">
                  <c:v>5.6</c:v>
                </c:pt>
                <c:pt idx="28">
                  <c:v>5.6</c:v>
                </c:pt>
                <c:pt idx="29">
                  <c:v>5.6</c:v>
                </c:pt>
                <c:pt idx="30">
                  <c:v>5.6</c:v>
                </c:pt>
                <c:pt idx="31">
                  <c:v>5.6</c:v>
                </c:pt>
                <c:pt idx="32">
                  <c:v>5.6</c:v>
                </c:pt>
                <c:pt idx="33">
                  <c:v>5.6</c:v>
                </c:pt>
                <c:pt idx="34">
                  <c:v>5.6</c:v>
                </c:pt>
                <c:pt idx="35">
                  <c:v>5.6</c:v>
                </c:pt>
                <c:pt idx="36">
                  <c:v>5.6</c:v>
                </c:pt>
                <c:pt idx="37">
                  <c:v>5.6</c:v>
                </c:pt>
                <c:pt idx="38">
                  <c:v>5.6</c:v>
                </c:pt>
                <c:pt idx="39">
                  <c:v>5.6</c:v>
                </c:pt>
                <c:pt idx="40">
                  <c:v>5.6</c:v>
                </c:pt>
                <c:pt idx="41">
                  <c:v>5.6</c:v>
                </c:pt>
                <c:pt idx="42">
                  <c:v>5.6</c:v>
                </c:pt>
                <c:pt idx="43">
                  <c:v>5.6</c:v>
                </c:pt>
                <c:pt idx="44">
                  <c:v>5.6</c:v>
                </c:pt>
                <c:pt idx="45">
                  <c:v>5.6</c:v>
                </c:pt>
                <c:pt idx="46">
                  <c:v>5.6</c:v>
                </c:pt>
                <c:pt idx="47">
                  <c:v>5.6</c:v>
                </c:pt>
                <c:pt idx="48">
                  <c:v>5.6</c:v>
                </c:pt>
                <c:pt idx="49">
                  <c:v>5.6</c:v>
                </c:pt>
                <c:pt idx="50">
                  <c:v>5.6</c:v>
                </c:pt>
                <c:pt idx="51">
                  <c:v>5.6</c:v>
                </c:pt>
                <c:pt idx="52">
                  <c:v>5.6</c:v>
                </c:pt>
                <c:pt idx="53">
                  <c:v>5.6</c:v>
                </c:pt>
                <c:pt idx="54">
                  <c:v>5.6</c:v>
                </c:pt>
                <c:pt idx="55">
                  <c:v>5.6</c:v>
                </c:pt>
                <c:pt idx="56">
                  <c:v>5.6</c:v>
                </c:pt>
                <c:pt idx="57">
                  <c:v>5.6</c:v>
                </c:pt>
                <c:pt idx="58">
                  <c:v>5.6</c:v>
                </c:pt>
                <c:pt idx="59">
                  <c:v>5.6</c:v>
                </c:pt>
                <c:pt idx="60">
                  <c:v>5.6</c:v>
                </c:pt>
                <c:pt idx="61">
                  <c:v>5.6</c:v>
                </c:pt>
                <c:pt idx="62">
                  <c:v>5.6</c:v>
                </c:pt>
                <c:pt idx="63">
                  <c:v>5.6</c:v>
                </c:pt>
                <c:pt idx="64">
                  <c:v>5.6</c:v>
                </c:pt>
                <c:pt idx="65">
                  <c:v>5.6</c:v>
                </c:pt>
                <c:pt idx="66">
                  <c:v>5.6</c:v>
                </c:pt>
                <c:pt idx="67">
                  <c:v>5.6</c:v>
                </c:pt>
                <c:pt idx="68">
                  <c:v>5.6</c:v>
                </c:pt>
                <c:pt idx="69">
                  <c:v>5.6</c:v>
                </c:pt>
                <c:pt idx="70">
                  <c:v>5.6</c:v>
                </c:pt>
                <c:pt idx="71">
                  <c:v>5.6</c:v>
                </c:pt>
              </c:numCache>
            </c:numRef>
          </c:yVal>
        </c:ser>
        <c:ser>
          <c:idx val="6"/>
          <c:order val="6"/>
          <c:tx>
            <c:v>pH&gt;8,5</c:v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ED7D31">
                  <a:lumMod val="75000"/>
                </a:srgbClr>
              </a:solidFill>
            </c:spPr>
          </c:marker>
          <c:dPt>
            <c:idx val="64"/>
            <c:marker>
              <c:symbol val="square"/>
              <c:size val="5"/>
            </c:marker>
          </c:dPt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(2)'!$O$3:$O$74</c:f>
              <c:numCache>
                <c:formatCode>General</c:formatCode>
                <c:ptCount val="72"/>
                <c:pt idx="64">
                  <c:v>15</c:v>
                </c:pt>
              </c:numCache>
            </c:numRef>
          </c:yVal>
        </c:ser>
        <c:ser>
          <c:idx val="7"/>
          <c:order val="7"/>
          <c:tx>
            <c:v>CLASSES 1 E 2</c:v>
          </c:tx>
          <c:spPr>
            <a:ln w="25400">
              <a:gradFill>
                <a:gsLst>
                  <a:gs pos="0">
                    <a:sysClr val="window" lastClr="FFFFFF">
                      <a:lumMod val="50000"/>
                    </a:sysClr>
                  </a:gs>
                  <a:gs pos="66000">
                    <a:srgbClr val="F9E3F3"/>
                  </a:gs>
                  <a:gs pos="37000">
                    <a:sysClr val="window" lastClr="FFFFFF">
                      <a:lumMod val="95000"/>
                    </a:sysClr>
                  </a:gs>
                  <a:gs pos="100000">
                    <a:srgbClr val="7D0980"/>
                  </a:gs>
                </a:gsLst>
                <a:lin ang="5400000" scaled="1"/>
              </a:gradFill>
              <a:prstDash val="sysDot"/>
            </a:ln>
          </c:spP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(2)'!$T$3:$T$74</c:f>
              <c:numCache>
                <c:formatCode>General</c:formatCode>
                <c:ptCount val="72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</c:numCache>
            </c:numRef>
          </c:yVal>
        </c:ser>
        <c:ser>
          <c:idx val="8"/>
          <c:order val="8"/>
          <c:tx>
            <c:v>CLASSE 3</c:v>
          </c:tx>
          <c:spPr>
            <a:ln w="25400">
              <a:solidFill>
                <a:srgbClr val="FF0000"/>
              </a:solidFill>
              <a:prstDash val="sysDot"/>
            </a:ln>
          </c:spPr>
          <c:xVal>
            <c:numRef>
              <c:f>'Plan3 (2)'!$C$3:$C$74</c:f>
              <c:numCache>
                <c:formatCode>General</c:formatCode>
                <c:ptCount val="72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  <c:pt idx="71">
                  <c:v>1</c:v>
                </c:pt>
              </c:numCache>
            </c:numRef>
          </c:xVal>
          <c:yVal>
            <c:numRef>
              <c:f>'Plan3 (2)'!$T$3:$T$74</c:f>
              <c:numCache>
                <c:formatCode>General</c:formatCode>
                <c:ptCount val="72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0.5</c:v>
                </c:pt>
                <c:pt idx="11">
                  <c:v>0.5</c:v>
                </c:pt>
                <c:pt idx="12">
                  <c:v>0.5</c:v>
                </c:pt>
                <c:pt idx="13">
                  <c:v>0.5</c:v>
                </c:pt>
                <c:pt idx="14">
                  <c:v>0.5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  <c:pt idx="18">
                  <c:v>0.5</c:v>
                </c:pt>
                <c:pt idx="19">
                  <c:v>0.5</c:v>
                </c:pt>
                <c:pt idx="20">
                  <c:v>0.5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0.5</c:v>
                </c:pt>
                <c:pt idx="47">
                  <c:v>0.5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  <c:pt idx="61">
                  <c:v>0.5</c:v>
                </c:pt>
                <c:pt idx="62">
                  <c:v>0.5</c:v>
                </c:pt>
                <c:pt idx="63">
                  <c:v>0.5</c:v>
                </c:pt>
                <c:pt idx="64">
                  <c:v>0.5</c:v>
                </c:pt>
                <c:pt idx="65">
                  <c:v>0.5</c:v>
                </c:pt>
                <c:pt idx="66">
                  <c:v>0.5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</c:numCache>
            </c:numRef>
          </c:yVal>
        </c:ser>
        <c:axId val="124559744"/>
        <c:axId val="124561664"/>
      </c:scatterChart>
      <c:valAx>
        <c:axId val="1245597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561664"/>
        <c:crosses val="autoZero"/>
        <c:crossBetween val="midCat"/>
      </c:valAx>
      <c:valAx>
        <c:axId val="1245616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559744"/>
        <c:crosses val="autoZero"/>
        <c:crossBetween val="midCat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74974563011517348"/>
          <c:y val="0.33084804302789922"/>
          <c:w val="0.24143590526978484"/>
          <c:h val="0.48762964245802753"/>
        </c:manualLayout>
      </c:layout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93114485128602"/>
          <c:y val="0.13039256204638397"/>
          <c:w val="0.67547674645545952"/>
          <c:h val="0.78805225966844561"/>
        </c:manualLayout>
      </c:layout>
      <c:scatterChart>
        <c:scatterStyle val="lineMarker"/>
        <c:ser>
          <c:idx val="0"/>
          <c:order val="0"/>
          <c:tx>
            <c:v>PIAL 02900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6.0606060606060622E-2</c:v>
                </c:pt>
                <c:pt idx="1">
                  <c:v>0.12121212121212126</c:v>
                </c:pt>
                <c:pt idx="2">
                  <c:v>0.18181818181818196</c:v>
                </c:pt>
                <c:pt idx="3">
                  <c:v>0.24242424242424251</c:v>
                </c:pt>
                <c:pt idx="4">
                  <c:v>0.30303030303030321</c:v>
                </c:pt>
                <c:pt idx="5">
                  <c:v>0.36363636363636381</c:v>
                </c:pt>
                <c:pt idx="6">
                  <c:v>0.42424242424242431</c:v>
                </c:pt>
                <c:pt idx="7">
                  <c:v>0.48484848484848503</c:v>
                </c:pt>
                <c:pt idx="8">
                  <c:v>0.54545454545454541</c:v>
                </c:pt>
                <c:pt idx="9">
                  <c:v>0.60606060606060641</c:v>
                </c:pt>
                <c:pt idx="10">
                  <c:v>0.66666666666666663</c:v>
                </c:pt>
                <c:pt idx="11">
                  <c:v>0.72727272727272729</c:v>
                </c:pt>
                <c:pt idx="12">
                  <c:v>0.78787878787878785</c:v>
                </c:pt>
                <c:pt idx="13">
                  <c:v>0.84848484848484862</c:v>
                </c:pt>
                <c:pt idx="14">
                  <c:v>0.90909090909090906</c:v>
                </c:pt>
                <c:pt idx="15">
                  <c:v>0.9696969696969695</c:v>
                </c:pt>
              </c:numCache>
            </c:numRef>
          </c:xVal>
          <c:yVal>
            <c:numRef>
              <c:f>'Curva de Permanência'!$C$2:$C$42</c:f>
              <c:numCache>
                <c:formatCode>General</c:formatCode>
                <c:ptCount val="41"/>
                <c:pt idx="0">
                  <c:v>0.30000000000000016</c:v>
                </c:pt>
                <c:pt idx="1">
                  <c:v>0.30000000000000016</c:v>
                </c:pt>
                <c:pt idx="2">
                  <c:v>0.4</c:v>
                </c:pt>
                <c:pt idx="3">
                  <c:v>0.4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0.5</c:v>
                </c:pt>
                <c:pt idx="8">
                  <c:v>0.60000000000000031</c:v>
                </c:pt>
                <c:pt idx="9">
                  <c:v>0.62000000000000033</c:v>
                </c:pt>
                <c:pt idx="10">
                  <c:v>0.70000000000000029</c:v>
                </c:pt>
                <c:pt idx="11">
                  <c:v>0.8</c:v>
                </c:pt>
                <c:pt idx="12">
                  <c:v>0.9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6.0606060606060622E-2</c:v>
                </c:pt>
                <c:pt idx="1">
                  <c:v>0.12121212121212126</c:v>
                </c:pt>
                <c:pt idx="2">
                  <c:v>0.18181818181818196</c:v>
                </c:pt>
                <c:pt idx="3">
                  <c:v>0.24242424242424251</c:v>
                </c:pt>
                <c:pt idx="4">
                  <c:v>0.30303030303030321</c:v>
                </c:pt>
                <c:pt idx="5">
                  <c:v>0.36363636363636381</c:v>
                </c:pt>
                <c:pt idx="6">
                  <c:v>0.42424242424242431</c:v>
                </c:pt>
                <c:pt idx="7">
                  <c:v>0.48484848484848503</c:v>
                </c:pt>
                <c:pt idx="8">
                  <c:v>0.54545454545454541</c:v>
                </c:pt>
                <c:pt idx="9">
                  <c:v>0.60606060606060641</c:v>
                </c:pt>
                <c:pt idx="10">
                  <c:v>0.66666666666666663</c:v>
                </c:pt>
                <c:pt idx="11">
                  <c:v>0.72727272727272729</c:v>
                </c:pt>
                <c:pt idx="12">
                  <c:v>0.78787878787878785</c:v>
                </c:pt>
                <c:pt idx="13">
                  <c:v>0.84848484848484862</c:v>
                </c:pt>
                <c:pt idx="14">
                  <c:v>0.90909090909090906</c:v>
                </c:pt>
                <c:pt idx="15">
                  <c:v>0.9696969696969695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Permanência'!$B$2:$B$42</c:f>
              <c:numCache>
                <c:formatCode>General</c:formatCode>
                <c:ptCount val="41"/>
                <c:pt idx="0">
                  <c:v>6.0606060606060622E-2</c:v>
                </c:pt>
                <c:pt idx="1">
                  <c:v>0.12121212121212126</c:v>
                </c:pt>
                <c:pt idx="2">
                  <c:v>0.18181818181818196</c:v>
                </c:pt>
                <c:pt idx="3">
                  <c:v>0.24242424242424251</c:v>
                </c:pt>
                <c:pt idx="4">
                  <c:v>0.30303030303030321</c:v>
                </c:pt>
                <c:pt idx="5">
                  <c:v>0.36363636363636381</c:v>
                </c:pt>
                <c:pt idx="6">
                  <c:v>0.42424242424242431</c:v>
                </c:pt>
                <c:pt idx="7">
                  <c:v>0.48484848484848503</c:v>
                </c:pt>
                <c:pt idx="8">
                  <c:v>0.54545454545454541</c:v>
                </c:pt>
                <c:pt idx="9">
                  <c:v>0.60606060606060641</c:v>
                </c:pt>
                <c:pt idx="10">
                  <c:v>0.66666666666666663</c:v>
                </c:pt>
                <c:pt idx="11">
                  <c:v>0.72727272727272729</c:v>
                </c:pt>
                <c:pt idx="12">
                  <c:v>0.78787878787878785</c:v>
                </c:pt>
                <c:pt idx="13">
                  <c:v>0.84848484848484862</c:v>
                </c:pt>
                <c:pt idx="14">
                  <c:v>0.90909090909090906</c:v>
                </c:pt>
                <c:pt idx="15">
                  <c:v>0.9696969696969695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yVal>
        </c:ser>
        <c:axId val="124508416"/>
        <c:axId val="124530688"/>
      </c:scatterChart>
      <c:valAx>
        <c:axId val="1245084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530688"/>
        <c:crosses val="autoZero"/>
        <c:crossBetween val="midCat"/>
      </c:valAx>
      <c:valAx>
        <c:axId val="1245306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508416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2282490990137"/>
          <c:y val="0.46961064902716931"/>
          <c:w val="0.16719265535237321"/>
          <c:h val="0.27202914104612891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Temporal'!$A$2:$A$17</c:f>
              <c:numCache>
                <c:formatCode>m/d/yyyy</c:formatCode>
                <c:ptCount val="16"/>
                <c:pt idx="0">
                  <c:v>40553</c:v>
                </c:pt>
                <c:pt idx="1">
                  <c:v>40680</c:v>
                </c:pt>
                <c:pt idx="2">
                  <c:v>40751</c:v>
                </c:pt>
                <c:pt idx="3">
                  <c:v>40870</c:v>
                </c:pt>
                <c:pt idx="4">
                  <c:v>40931</c:v>
                </c:pt>
                <c:pt idx="5">
                  <c:v>41037</c:v>
                </c:pt>
                <c:pt idx="6">
                  <c:v>41115</c:v>
                </c:pt>
                <c:pt idx="7">
                  <c:v>41225</c:v>
                </c:pt>
                <c:pt idx="8">
                  <c:v>41290</c:v>
                </c:pt>
                <c:pt idx="9">
                  <c:v>41409</c:v>
                </c:pt>
                <c:pt idx="10">
                  <c:v>41472</c:v>
                </c:pt>
                <c:pt idx="11">
                  <c:v>41590</c:v>
                </c:pt>
                <c:pt idx="12">
                  <c:v>41654</c:v>
                </c:pt>
                <c:pt idx="13">
                  <c:v>41773</c:v>
                </c:pt>
                <c:pt idx="14">
                  <c:v>41836</c:v>
                </c:pt>
                <c:pt idx="15">
                  <c:v>41955</c:v>
                </c:pt>
              </c:numCache>
            </c:numRef>
          </c:cat>
          <c:val>
            <c:numRef>
              <c:f>'Evolução Temporal'!$B$2:$B$17</c:f>
              <c:numCache>
                <c:formatCode>General</c:formatCode>
                <c:ptCount val="16"/>
                <c:pt idx="0">
                  <c:v>0.4</c:v>
                </c:pt>
                <c:pt idx="1">
                  <c:v>0.62000000000000033</c:v>
                </c:pt>
                <c:pt idx="2">
                  <c:v>0.5</c:v>
                </c:pt>
                <c:pt idx="3">
                  <c:v>0.30000000000000016</c:v>
                </c:pt>
                <c:pt idx="4">
                  <c:v>0.60000000000000031</c:v>
                </c:pt>
                <c:pt idx="5">
                  <c:v>0.5</c:v>
                </c:pt>
                <c:pt idx="6">
                  <c:v>0.30000000000000016</c:v>
                </c:pt>
                <c:pt idx="7">
                  <c:v>1</c:v>
                </c:pt>
                <c:pt idx="8">
                  <c:v>0.5</c:v>
                </c:pt>
                <c:pt idx="9">
                  <c:v>1</c:v>
                </c:pt>
                <c:pt idx="10">
                  <c:v>1</c:v>
                </c:pt>
                <c:pt idx="11">
                  <c:v>0.70000000000000029</c:v>
                </c:pt>
                <c:pt idx="12">
                  <c:v>0.9</c:v>
                </c:pt>
                <c:pt idx="13">
                  <c:v>0.8</c:v>
                </c:pt>
                <c:pt idx="14">
                  <c:v>0.5</c:v>
                </c:pt>
                <c:pt idx="15">
                  <c:v>0.4</c:v>
                </c:pt>
              </c:numCache>
            </c:numRef>
          </c:val>
        </c:ser>
        <c:marker val="1"/>
        <c:axId val="124661120"/>
        <c:axId val="124691968"/>
      </c:lineChart>
      <c:dateAx>
        <c:axId val="124661120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91968"/>
        <c:crosses val="autoZero"/>
        <c:auto val="1"/>
        <c:lblOffset val="100"/>
        <c:baseTimeUnit val="months"/>
      </c:dateAx>
      <c:valAx>
        <c:axId val="124691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61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baseline="0" dirty="0" smtClean="0">
                <a:effectLst/>
              </a:rPr>
              <a:t>Porcentagem de Atendimento ao Padrão da Classe 2</a:t>
            </a:r>
            <a:endParaRPr lang="pt-BR" sz="1200" dirty="0">
              <a:effectLst/>
            </a:endParaRP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 '!$F$14:$F$17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 '!$G$14:$G$17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24671872"/>
        <c:axId val="124673408"/>
      </c:barChart>
      <c:catAx>
        <c:axId val="1246718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73408"/>
        <c:crosses val="autoZero"/>
        <c:auto val="1"/>
        <c:lblAlgn val="ctr"/>
        <c:lblOffset val="100"/>
      </c:catAx>
      <c:valAx>
        <c:axId val="1246734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333333333367E-3"/>
              <c:y val="0.346080333708286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718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855941932377884"/>
          <c:y val="0.14654017867559069"/>
          <c:w val="0.81910621042106435"/>
          <c:h val="0.761804973760503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Turb PIAL2900'!$E$109:$E$120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Turb PIAL2900'!$F$109:$F$120</c:f>
              <c:numCache>
                <c:formatCode>0.0</c:formatCode>
                <c:ptCount val="12"/>
                <c:pt idx="0">
                  <c:v>83.3333333333333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83.3333333333333</c:v>
                </c:pt>
                <c:pt idx="5">
                  <c:v>83.3333333333333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83.3333333333333</c:v>
                </c:pt>
                <c:pt idx="10">
                  <c:v>83.3333333333333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4858752"/>
        <c:axId val="124860288"/>
      </c:barChart>
      <c:catAx>
        <c:axId val="12485875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60288"/>
        <c:crosses val="autoZero"/>
        <c:auto val="1"/>
        <c:lblAlgn val="ctr"/>
        <c:lblOffset val="100"/>
      </c:catAx>
      <c:valAx>
        <c:axId val="1248602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58752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Evolução Temporal</a:t>
            </a:r>
          </a:p>
        </c:rich>
      </c:tx>
      <c:layout>
        <c:manualLayout>
          <c:xMode val="edge"/>
          <c:yMode val="edge"/>
          <c:x val="0.42425249653499336"/>
          <c:y val="2.21323142941987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7.4458484576394979E-2"/>
          <c:y val="0.15478349047954851"/>
          <c:w val="0.88665842684146212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Temporal'!$A$2:$A$73</c:f>
              <c:numCache>
                <c:formatCode>m/d/yyyy</c:formatCode>
                <c:ptCount val="72"/>
                <c:pt idx="0">
                  <c:v>37643</c:v>
                </c:pt>
                <c:pt idx="1">
                  <c:v>37698</c:v>
                </c:pt>
                <c:pt idx="2">
                  <c:v>37768</c:v>
                </c:pt>
                <c:pt idx="3">
                  <c:v>37817</c:v>
                </c:pt>
                <c:pt idx="4">
                  <c:v>37893</c:v>
                </c:pt>
                <c:pt idx="5">
                  <c:v>37950</c:v>
                </c:pt>
                <c:pt idx="6">
                  <c:v>38007</c:v>
                </c:pt>
                <c:pt idx="7">
                  <c:v>38068</c:v>
                </c:pt>
                <c:pt idx="8">
                  <c:v>38131</c:v>
                </c:pt>
                <c:pt idx="9">
                  <c:v>38181</c:v>
                </c:pt>
                <c:pt idx="10">
                  <c:v>38244</c:v>
                </c:pt>
                <c:pt idx="11">
                  <c:v>38321</c:v>
                </c:pt>
                <c:pt idx="12">
                  <c:v>38369</c:v>
                </c:pt>
                <c:pt idx="13">
                  <c:v>38432</c:v>
                </c:pt>
                <c:pt idx="14">
                  <c:v>38502</c:v>
                </c:pt>
                <c:pt idx="15">
                  <c:v>38545</c:v>
                </c:pt>
                <c:pt idx="16">
                  <c:v>38608</c:v>
                </c:pt>
                <c:pt idx="17">
                  <c:v>38684</c:v>
                </c:pt>
                <c:pt idx="18">
                  <c:v>38735</c:v>
                </c:pt>
                <c:pt idx="19">
                  <c:v>38784</c:v>
                </c:pt>
                <c:pt idx="20">
                  <c:v>38860</c:v>
                </c:pt>
                <c:pt idx="21">
                  <c:v>38909</c:v>
                </c:pt>
                <c:pt idx="22">
                  <c:v>38972</c:v>
                </c:pt>
                <c:pt idx="23">
                  <c:v>39049</c:v>
                </c:pt>
                <c:pt idx="24">
                  <c:v>39112</c:v>
                </c:pt>
                <c:pt idx="25">
                  <c:v>39169</c:v>
                </c:pt>
                <c:pt idx="26">
                  <c:v>39232</c:v>
                </c:pt>
                <c:pt idx="27">
                  <c:v>39273</c:v>
                </c:pt>
                <c:pt idx="28">
                  <c:v>39337</c:v>
                </c:pt>
                <c:pt idx="29">
                  <c:v>39412</c:v>
                </c:pt>
                <c:pt idx="30">
                  <c:v>39477</c:v>
                </c:pt>
                <c:pt idx="31">
                  <c:v>39512</c:v>
                </c:pt>
                <c:pt idx="32">
                  <c:v>39596</c:v>
                </c:pt>
                <c:pt idx="33">
                  <c:v>39631</c:v>
                </c:pt>
                <c:pt idx="34">
                  <c:v>39701</c:v>
                </c:pt>
                <c:pt idx="35">
                  <c:v>39776</c:v>
                </c:pt>
                <c:pt idx="36">
                  <c:v>39827</c:v>
                </c:pt>
                <c:pt idx="37">
                  <c:v>39876</c:v>
                </c:pt>
                <c:pt idx="38">
                  <c:v>39953</c:v>
                </c:pt>
                <c:pt idx="39">
                  <c:v>40022</c:v>
                </c:pt>
                <c:pt idx="40">
                  <c:v>40078</c:v>
                </c:pt>
                <c:pt idx="41">
                  <c:v>40141</c:v>
                </c:pt>
                <c:pt idx="42">
                  <c:v>40196</c:v>
                </c:pt>
                <c:pt idx="43">
                  <c:v>40240</c:v>
                </c:pt>
                <c:pt idx="44">
                  <c:v>40317</c:v>
                </c:pt>
                <c:pt idx="45">
                  <c:v>40381</c:v>
                </c:pt>
                <c:pt idx="46">
                  <c:v>40442</c:v>
                </c:pt>
                <c:pt idx="47">
                  <c:v>40505</c:v>
                </c:pt>
                <c:pt idx="48">
                  <c:v>40553</c:v>
                </c:pt>
                <c:pt idx="49">
                  <c:v>40604</c:v>
                </c:pt>
                <c:pt idx="50">
                  <c:v>40680</c:v>
                </c:pt>
                <c:pt idx="51">
                  <c:v>40751</c:v>
                </c:pt>
                <c:pt idx="52">
                  <c:v>40806</c:v>
                </c:pt>
                <c:pt idx="53">
                  <c:v>40870</c:v>
                </c:pt>
                <c:pt idx="54">
                  <c:v>40931</c:v>
                </c:pt>
                <c:pt idx="55">
                  <c:v>40988</c:v>
                </c:pt>
                <c:pt idx="56">
                  <c:v>41037</c:v>
                </c:pt>
                <c:pt idx="57">
                  <c:v>41115</c:v>
                </c:pt>
                <c:pt idx="58">
                  <c:v>41170</c:v>
                </c:pt>
                <c:pt idx="59">
                  <c:v>41225</c:v>
                </c:pt>
                <c:pt idx="60">
                  <c:v>41290</c:v>
                </c:pt>
                <c:pt idx="61">
                  <c:v>41346</c:v>
                </c:pt>
                <c:pt idx="62">
                  <c:v>41409</c:v>
                </c:pt>
                <c:pt idx="63">
                  <c:v>41472</c:v>
                </c:pt>
                <c:pt idx="64">
                  <c:v>41528</c:v>
                </c:pt>
                <c:pt idx="65">
                  <c:v>41590</c:v>
                </c:pt>
                <c:pt idx="66">
                  <c:v>41654</c:v>
                </c:pt>
                <c:pt idx="67">
                  <c:v>41723</c:v>
                </c:pt>
                <c:pt idx="68">
                  <c:v>41773</c:v>
                </c:pt>
                <c:pt idx="69">
                  <c:v>41836</c:v>
                </c:pt>
                <c:pt idx="70">
                  <c:v>41898</c:v>
                </c:pt>
                <c:pt idx="71">
                  <c:v>41955</c:v>
                </c:pt>
              </c:numCache>
            </c:numRef>
          </c:cat>
          <c:val>
            <c:numRef>
              <c:f>'Evolução Temporal'!$B$2:$B$73</c:f>
              <c:numCache>
                <c:formatCode>General</c:formatCode>
                <c:ptCount val="72"/>
                <c:pt idx="0">
                  <c:v>160</c:v>
                </c:pt>
                <c:pt idx="1">
                  <c:v>37</c:v>
                </c:pt>
                <c:pt idx="2">
                  <c:v>38</c:v>
                </c:pt>
                <c:pt idx="3">
                  <c:v>52</c:v>
                </c:pt>
                <c:pt idx="4">
                  <c:v>56</c:v>
                </c:pt>
                <c:pt idx="5">
                  <c:v>39</c:v>
                </c:pt>
                <c:pt idx="6">
                  <c:v>41</c:v>
                </c:pt>
                <c:pt idx="7">
                  <c:v>35</c:v>
                </c:pt>
                <c:pt idx="8">
                  <c:v>37</c:v>
                </c:pt>
                <c:pt idx="9">
                  <c:v>40</c:v>
                </c:pt>
                <c:pt idx="10">
                  <c:v>38</c:v>
                </c:pt>
                <c:pt idx="11">
                  <c:v>39</c:v>
                </c:pt>
                <c:pt idx="12">
                  <c:v>30</c:v>
                </c:pt>
                <c:pt idx="13">
                  <c:v>55</c:v>
                </c:pt>
                <c:pt idx="14">
                  <c:v>40</c:v>
                </c:pt>
                <c:pt idx="15">
                  <c:v>29</c:v>
                </c:pt>
                <c:pt idx="16">
                  <c:v>30</c:v>
                </c:pt>
                <c:pt idx="17">
                  <c:v>32</c:v>
                </c:pt>
                <c:pt idx="18">
                  <c:v>38</c:v>
                </c:pt>
                <c:pt idx="19">
                  <c:v>57</c:v>
                </c:pt>
                <c:pt idx="20">
                  <c:v>24</c:v>
                </c:pt>
                <c:pt idx="21">
                  <c:v>29</c:v>
                </c:pt>
                <c:pt idx="22">
                  <c:v>38</c:v>
                </c:pt>
                <c:pt idx="23">
                  <c:v>48</c:v>
                </c:pt>
                <c:pt idx="24">
                  <c:v>165</c:v>
                </c:pt>
                <c:pt idx="25">
                  <c:v>37.800000000000004</c:v>
                </c:pt>
                <c:pt idx="26">
                  <c:v>45.3</c:v>
                </c:pt>
                <c:pt idx="27">
                  <c:v>54</c:v>
                </c:pt>
                <c:pt idx="28">
                  <c:v>73.3</c:v>
                </c:pt>
                <c:pt idx="29">
                  <c:v>64.900000000000006</c:v>
                </c:pt>
                <c:pt idx="30">
                  <c:v>115</c:v>
                </c:pt>
                <c:pt idx="31">
                  <c:v>44.8</c:v>
                </c:pt>
                <c:pt idx="32">
                  <c:v>32.200000000000003</c:v>
                </c:pt>
                <c:pt idx="33">
                  <c:v>31.2</c:v>
                </c:pt>
                <c:pt idx="34">
                  <c:v>63.1</c:v>
                </c:pt>
                <c:pt idx="35">
                  <c:v>70.400000000000006</c:v>
                </c:pt>
                <c:pt idx="36">
                  <c:v>35</c:v>
                </c:pt>
                <c:pt idx="37">
                  <c:v>44.9</c:v>
                </c:pt>
                <c:pt idx="38">
                  <c:v>42.3</c:v>
                </c:pt>
                <c:pt idx="39">
                  <c:v>47</c:v>
                </c:pt>
                <c:pt idx="40">
                  <c:v>42.9</c:v>
                </c:pt>
                <c:pt idx="41">
                  <c:v>44.6</c:v>
                </c:pt>
                <c:pt idx="42">
                  <c:v>59.3</c:v>
                </c:pt>
                <c:pt idx="43">
                  <c:v>45</c:v>
                </c:pt>
                <c:pt idx="44">
                  <c:v>25.4</c:v>
                </c:pt>
                <c:pt idx="45">
                  <c:v>34.300000000000004</c:v>
                </c:pt>
                <c:pt idx="46">
                  <c:v>64.8</c:v>
                </c:pt>
                <c:pt idx="47">
                  <c:v>85.4</c:v>
                </c:pt>
                <c:pt idx="48">
                  <c:v>82</c:v>
                </c:pt>
                <c:pt idx="49">
                  <c:v>69.2</c:v>
                </c:pt>
                <c:pt idx="50">
                  <c:v>25.7</c:v>
                </c:pt>
                <c:pt idx="51">
                  <c:v>39.300000000000004</c:v>
                </c:pt>
                <c:pt idx="52">
                  <c:v>51.1</c:v>
                </c:pt>
                <c:pt idx="53">
                  <c:v>47</c:v>
                </c:pt>
                <c:pt idx="54">
                  <c:v>82.1</c:v>
                </c:pt>
                <c:pt idx="55">
                  <c:v>44.7</c:v>
                </c:pt>
                <c:pt idx="56">
                  <c:v>72.5</c:v>
                </c:pt>
                <c:pt idx="57">
                  <c:v>186</c:v>
                </c:pt>
                <c:pt idx="58">
                  <c:v>61.5</c:v>
                </c:pt>
                <c:pt idx="59">
                  <c:v>56.2</c:v>
                </c:pt>
                <c:pt idx="60">
                  <c:v>73.599999999999994</c:v>
                </c:pt>
                <c:pt idx="61">
                  <c:v>238</c:v>
                </c:pt>
                <c:pt idx="62">
                  <c:v>41.6</c:v>
                </c:pt>
                <c:pt idx="63">
                  <c:v>44</c:v>
                </c:pt>
                <c:pt idx="64">
                  <c:v>63.2</c:v>
                </c:pt>
                <c:pt idx="65">
                  <c:v>59.6</c:v>
                </c:pt>
                <c:pt idx="66">
                  <c:v>92.4</c:v>
                </c:pt>
                <c:pt idx="67">
                  <c:v>56.8</c:v>
                </c:pt>
                <c:pt idx="68">
                  <c:v>61.9</c:v>
                </c:pt>
                <c:pt idx="69">
                  <c:v>61.8</c:v>
                </c:pt>
                <c:pt idx="70">
                  <c:v>87.2</c:v>
                </c:pt>
                <c:pt idx="71">
                  <c:v>64.8</c:v>
                </c:pt>
              </c:numCache>
            </c:numRef>
          </c:val>
        </c:ser>
        <c:marker val="1"/>
        <c:axId val="124929152"/>
        <c:axId val="124931072"/>
      </c:lineChart>
      <c:dateAx>
        <c:axId val="124929152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931072"/>
        <c:crosses val="autoZero"/>
        <c:auto val="1"/>
        <c:lblOffset val="100"/>
        <c:baseTimeUnit val="days"/>
        <c:majorUnit val="6"/>
        <c:majorTimeUnit val="months"/>
      </c:dateAx>
      <c:valAx>
        <c:axId val="1249310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929152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4"/>
          <c:y val="0.15478349047954851"/>
          <c:w val="0.84328893467755772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Temporal'!$A$2:$A$72</c:f>
              <c:numCache>
                <c:formatCode>m/d/yyyy</c:formatCode>
                <c:ptCount val="71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38845</c:v>
                </c:pt>
                <c:pt idx="21">
                  <c:v>38910</c:v>
                </c:pt>
                <c:pt idx="22">
                  <c:v>38985</c:v>
                </c:pt>
                <c:pt idx="23">
                  <c:v>39043</c:v>
                </c:pt>
                <c:pt idx="24">
                  <c:v>39104</c:v>
                </c:pt>
                <c:pt idx="25">
                  <c:v>39153</c:v>
                </c:pt>
                <c:pt idx="26">
                  <c:v>39209</c:v>
                </c:pt>
                <c:pt idx="27">
                  <c:v>39266</c:v>
                </c:pt>
                <c:pt idx="28">
                  <c:v>39350</c:v>
                </c:pt>
                <c:pt idx="29">
                  <c:v>39407</c:v>
                </c:pt>
                <c:pt idx="30">
                  <c:v>39468</c:v>
                </c:pt>
                <c:pt idx="31">
                  <c:v>39517</c:v>
                </c:pt>
                <c:pt idx="32">
                  <c:v>39573</c:v>
                </c:pt>
                <c:pt idx="33">
                  <c:v>39714</c:v>
                </c:pt>
                <c:pt idx="34">
                  <c:v>39763</c:v>
                </c:pt>
                <c:pt idx="35">
                  <c:v>39839</c:v>
                </c:pt>
                <c:pt idx="36">
                  <c:v>39882</c:v>
                </c:pt>
                <c:pt idx="37">
                  <c:v>39938</c:v>
                </c:pt>
                <c:pt idx="38">
                  <c:v>39995</c:v>
                </c:pt>
                <c:pt idx="39">
                  <c:v>40071</c:v>
                </c:pt>
                <c:pt idx="40">
                  <c:v>40147</c:v>
                </c:pt>
                <c:pt idx="41">
                  <c:v>40203</c:v>
                </c:pt>
                <c:pt idx="42">
                  <c:v>40246</c:v>
                </c:pt>
                <c:pt idx="43">
                  <c:v>40315</c:v>
                </c:pt>
                <c:pt idx="44">
                  <c:v>40386</c:v>
                </c:pt>
                <c:pt idx="45">
                  <c:v>40422</c:v>
                </c:pt>
                <c:pt idx="46">
                  <c:v>40511</c:v>
                </c:pt>
                <c:pt idx="47">
                  <c:v>40574</c:v>
                </c:pt>
                <c:pt idx="48">
                  <c:v>40616</c:v>
                </c:pt>
                <c:pt idx="49">
                  <c:v>40665</c:v>
                </c:pt>
                <c:pt idx="50">
                  <c:v>40735</c:v>
                </c:pt>
                <c:pt idx="51">
                  <c:v>40812</c:v>
                </c:pt>
                <c:pt idx="52">
                  <c:v>40875</c:v>
                </c:pt>
                <c:pt idx="53">
                  <c:v>40918</c:v>
                </c:pt>
                <c:pt idx="54">
                  <c:v>40987</c:v>
                </c:pt>
                <c:pt idx="55">
                  <c:v>41031</c:v>
                </c:pt>
                <c:pt idx="56">
                  <c:v>41100</c:v>
                </c:pt>
                <c:pt idx="57">
                  <c:v>41169</c:v>
                </c:pt>
                <c:pt idx="58">
                  <c:v>41225</c:v>
                </c:pt>
                <c:pt idx="59">
                  <c:v>41295</c:v>
                </c:pt>
                <c:pt idx="60">
                  <c:v>41358</c:v>
                </c:pt>
                <c:pt idx="61">
                  <c:v>41407</c:v>
                </c:pt>
                <c:pt idx="62">
                  <c:v>41484</c:v>
                </c:pt>
                <c:pt idx="63">
                  <c:v>41535</c:v>
                </c:pt>
                <c:pt idx="64">
                  <c:v>41582</c:v>
                </c:pt>
                <c:pt idx="65">
                  <c:v>41667</c:v>
                </c:pt>
                <c:pt idx="66">
                  <c:v>41709</c:v>
                </c:pt>
                <c:pt idx="67">
                  <c:v>41779</c:v>
                </c:pt>
                <c:pt idx="68">
                  <c:v>41827</c:v>
                </c:pt>
                <c:pt idx="69">
                  <c:v>41892</c:v>
                </c:pt>
                <c:pt idx="70">
                  <c:v>41947</c:v>
                </c:pt>
              </c:numCache>
            </c:numRef>
          </c:cat>
          <c:val>
            <c:numRef>
              <c:f>'Evolução Temporal'!$B$1:$B$72</c:f>
              <c:numCache>
                <c:formatCode>General</c:formatCode>
                <c:ptCount val="72"/>
                <c:pt idx="0">
                  <c:v>0</c:v>
                </c:pt>
                <c:pt idx="1">
                  <c:v>129</c:v>
                </c:pt>
                <c:pt idx="2">
                  <c:v>47</c:v>
                </c:pt>
                <c:pt idx="3">
                  <c:v>8.2000000000000011</c:v>
                </c:pt>
                <c:pt idx="4">
                  <c:v>6.9</c:v>
                </c:pt>
                <c:pt idx="5">
                  <c:v>11</c:v>
                </c:pt>
                <c:pt idx="6">
                  <c:v>70</c:v>
                </c:pt>
                <c:pt idx="7">
                  <c:v>48</c:v>
                </c:pt>
                <c:pt idx="8">
                  <c:v>45</c:v>
                </c:pt>
                <c:pt idx="9">
                  <c:v>38</c:v>
                </c:pt>
                <c:pt idx="10">
                  <c:v>23</c:v>
                </c:pt>
                <c:pt idx="11">
                  <c:v>32</c:v>
                </c:pt>
                <c:pt idx="12">
                  <c:v>59</c:v>
                </c:pt>
                <c:pt idx="13">
                  <c:v>330</c:v>
                </c:pt>
                <c:pt idx="14">
                  <c:v>37</c:v>
                </c:pt>
                <c:pt idx="15">
                  <c:v>14</c:v>
                </c:pt>
                <c:pt idx="16">
                  <c:v>23</c:v>
                </c:pt>
                <c:pt idx="17">
                  <c:v>11</c:v>
                </c:pt>
                <c:pt idx="18">
                  <c:v>104</c:v>
                </c:pt>
                <c:pt idx="19">
                  <c:v>36</c:v>
                </c:pt>
                <c:pt idx="20">
                  <c:v>56</c:v>
                </c:pt>
                <c:pt idx="21">
                  <c:v>17</c:v>
                </c:pt>
                <c:pt idx="22">
                  <c:v>26</c:v>
                </c:pt>
                <c:pt idx="23">
                  <c:v>26</c:v>
                </c:pt>
                <c:pt idx="24">
                  <c:v>315</c:v>
                </c:pt>
                <c:pt idx="25">
                  <c:v>132</c:v>
                </c:pt>
                <c:pt idx="26">
                  <c:v>144</c:v>
                </c:pt>
                <c:pt idx="27">
                  <c:v>19</c:v>
                </c:pt>
                <c:pt idx="28">
                  <c:v>10</c:v>
                </c:pt>
                <c:pt idx="29">
                  <c:v>14</c:v>
                </c:pt>
                <c:pt idx="30">
                  <c:v>49</c:v>
                </c:pt>
                <c:pt idx="31">
                  <c:v>231</c:v>
                </c:pt>
                <c:pt idx="32">
                  <c:v>119</c:v>
                </c:pt>
                <c:pt idx="33">
                  <c:v>67</c:v>
                </c:pt>
                <c:pt idx="34">
                  <c:v>44</c:v>
                </c:pt>
                <c:pt idx="35">
                  <c:v>358</c:v>
                </c:pt>
                <c:pt idx="36">
                  <c:v>147</c:v>
                </c:pt>
                <c:pt idx="37">
                  <c:v>358</c:v>
                </c:pt>
                <c:pt idx="38">
                  <c:v>25</c:v>
                </c:pt>
                <c:pt idx="39">
                  <c:v>34</c:v>
                </c:pt>
                <c:pt idx="40">
                  <c:v>30</c:v>
                </c:pt>
                <c:pt idx="41">
                  <c:v>178</c:v>
                </c:pt>
                <c:pt idx="42">
                  <c:v>333</c:v>
                </c:pt>
                <c:pt idx="43">
                  <c:v>49</c:v>
                </c:pt>
                <c:pt idx="44">
                  <c:v>21</c:v>
                </c:pt>
                <c:pt idx="45">
                  <c:v>15</c:v>
                </c:pt>
                <c:pt idx="46">
                  <c:v>13</c:v>
                </c:pt>
                <c:pt idx="47">
                  <c:v>54</c:v>
                </c:pt>
                <c:pt idx="48">
                  <c:v>92</c:v>
                </c:pt>
                <c:pt idx="49">
                  <c:v>43</c:v>
                </c:pt>
                <c:pt idx="50">
                  <c:v>68</c:v>
                </c:pt>
                <c:pt idx="51">
                  <c:v>10</c:v>
                </c:pt>
                <c:pt idx="52">
                  <c:v>17</c:v>
                </c:pt>
                <c:pt idx="53">
                  <c:v>392</c:v>
                </c:pt>
                <c:pt idx="54">
                  <c:v>480</c:v>
                </c:pt>
                <c:pt idx="55">
                  <c:v>32</c:v>
                </c:pt>
                <c:pt idx="56">
                  <c:v>117</c:v>
                </c:pt>
                <c:pt idx="57">
                  <c:v>26</c:v>
                </c:pt>
                <c:pt idx="58">
                  <c:v>12</c:v>
                </c:pt>
                <c:pt idx="59">
                  <c:v>41</c:v>
                </c:pt>
                <c:pt idx="60">
                  <c:v>59</c:v>
                </c:pt>
                <c:pt idx="61">
                  <c:v>269</c:v>
                </c:pt>
                <c:pt idx="62">
                  <c:v>22</c:v>
                </c:pt>
                <c:pt idx="63">
                  <c:v>24</c:v>
                </c:pt>
                <c:pt idx="64">
                  <c:v>44</c:v>
                </c:pt>
                <c:pt idx="65">
                  <c:v>22</c:v>
                </c:pt>
                <c:pt idx="66">
                  <c:v>23</c:v>
                </c:pt>
                <c:pt idx="67">
                  <c:v>23</c:v>
                </c:pt>
                <c:pt idx="68">
                  <c:v>10</c:v>
                </c:pt>
                <c:pt idx="69">
                  <c:v>9</c:v>
                </c:pt>
                <c:pt idx="70">
                  <c:v>7</c:v>
                </c:pt>
                <c:pt idx="71">
                  <c:v>25</c:v>
                </c:pt>
              </c:numCache>
            </c:numRef>
          </c:val>
        </c:ser>
        <c:marker val="1"/>
        <c:axId val="111301760"/>
        <c:axId val="111303680"/>
      </c:lineChart>
      <c:dateAx>
        <c:axId val="111301760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303680"/>
        <c:crosses val="autoZero"/>
        <c:auto val="1"/>
        <c:lblOffset val="100"/>
        <c:baseTimeUnit val="days"/>
        <c:majorUnit val="6"/>
        <c:majorTimeUnit val="months"/>
      </c:dateAx>
      <c:valAx>
        <c:axId val="111303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301760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619301559086037"/>
          <c:y val="0.13016980496484767"/>
          <c:w val="0.67054378217235122"/>
          <c:h val="0.71399385577231045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24</c:v>
                </c:pt>
                <c:pt idx="1">
                  <c:v>25.4</c:v>
                </c:pt>
                <c:pt idx="2">
                  <c:v>25.7</c:v>
                </c:pt>
                <c:pt idx="3">
                  <c:v>29</c:v>
                </c:pt>
                <c:pt idx="4">
                  <c:v>29</c:v>
                </c:pt>
                <c:pt idx="5">
                  <c:v>30</c:v>
                </c:pt>
                <c:pt idx="6">
                  <c:v>30</c:v>
                </c:pt>
                <c:pt idx="7">
                  <c:v>31.2</c:v>
                </c:pt>
                <c:pt idx="8">
                  <c:v>32</c:v>
                </c:pt>
                <c:pt idx="9">
                  <c:v>32.200000000000003</c:v>
                </c:pt>
                <c:pt idx="10">
                  <c:v>34.300000000000004</c:v>
                </c:pt>
                <c:pt idx="11">
                  <c:v>35</c:v>
                </c:pt>
                <c:pt idx="12">
                  <c:v>35</c:v>
                </c:pt>
                <c:pt idx="13">
                  <c:v>37</c:v>
                </c:pt>
                <c:pt idx="14">
                  <c:v>37</c:v>
                </c:pt>
                <c:pt idx="15">
                  <c:v>37.800000000000004</c:v>
                </c:pt>
                <c:pt idx="16">
                  <c:v>38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39</c:v>
                </c:pt>
                <c:pt idx="21">
                  <c:v>39</c:v>
                </c:pt>
                <c:pt idx="22">
                  <c:v>39.300000000000004</c:v>
                </c:pt>
                <c:pt idx="23">
                  <c:v>40</c:v>
                </c:pt>
                <c:pt idx="24">
                  <c:v>40</c:v>
                </c:pt>
                <c:pt idx="25">
                  <c:v>41</c:v>
                </c:pt>
                <c:pt idx="26">
                  <c:v>41.6</c:v>
                </c:pt>
                <c:pt idx="27">
                  <c:v>42.3</c:v>
                </c:pt>
                <c:pt idx="28">
                  <c:v>42.9</c:v>
                </c:pt>
                <c:pt idx="29">
                  <c:v>44</c:v>
                </c:pt>
                <c:pt idx="30">
                  <c:v>44.6</c:v>
                </c:pt>
                <c:pt idx="31">
                  <c:v>44.7</c:v>
                </c:pt>
                <c:pt idx="32">
                  <c:v>44.8</c:v>
                </c:pt>
                <c:pt idx="33">
                  <c:v>44.9</c:v>
                </c:pt>
                <c:pt idx="34">
                  <c:v>45</c:v>
                </c:pt>
                <c:pt idx="35">
                  <c:v>45.3</c:v>
                </c:pt>
                <c:pt idx="36">
                  <c:v>47</c:v>
                </c:pt>
                <c:pt idx="37">
                  <c:v>47</c:v>
                </c:pt>
                <c:pt idx="38">
                  <c:v>48</c:v>
                </c:pt>
                <c:pt idx="39">
                  <c:v>51.1</c:v>
                </c:pt>
                <c:pt idx="40">
                  <c:v>52</c:v>
                </c:pt>
                <c:pt idx="41">
                  <c:v>54</c:v>
                </c:pt>
                <c:pt idx="42">
                  <c:v>55</c:v>
                </c:pt>
                <c:pt idx="43">
                  <c:v>56</c:v>
                </c:pt>
                <c:pt idx="44">
                  <c:v>56.2</c:v>
                </c:pt>
                <c:pt idx="45">
                  <c:v>56.8</c:v>
                </c:pt>
                <c:pt idx="46">
                  <c:v>57</c:v>
                </c:pt>
                <c:pt idx="47">
                  <c:v>59.3</c:v>
                </c:pt>
                <c:pt idx="48">
                  <c:v>59.6</c:v>
                </c:pt>
                <c:pt idx="49">
                  <c:v>61.5</c:v>
                </c:pt>
                <c:pt idx="50">
                  <c:v>61.8</c:v>
                </c:pt>
                <c:pt idx="51">
                  <c:v>61.9</c:v>
                </c:pt>
                <c:pt idx="52">
                  <c:v>63.1</c:v>
                </c:pt>
                <c:pt idx="53">
                  <c:v>63.2</c:v>
                </c:pt>
                <c:pt idx="54">
                  <c:v>64.8</c:v>
                </c:pt>
                <c:pt idx="55">
                  <c:v>64.8</c:v>
                </c:pt>
                <c:pt idx="56">
                  <c:v>64.900000000000006</c:v>
                </c:pt>
                <c:pt idx="57">
                  <c:v>69.2</c:v>
                </c:pt>
                <c:pt idx="58">
                  <c:v>70.400000000000006</c:v>
                </c:pt>
                <c:pt idx="59">
                  <c:v>72.5</c:v>
                </c:pt>
                <c:pt idx="60">
                  <c:v>73.3</c:v>
                </c:pt>
                <c:pt idx="61">
                  <c:v>73.599999999999994</c:v>
                </c:pt>
                <c:pt idx="62">
                  <c:v>82</c:v>
                </c:pt>
                <c:pt idx="63">
                  <c:v>82.1</c:v>
                </c:pt>
                <c:pt idx="64">
                  <c:v>85.4</c:v>
                </c:pt>
                <c:pt idx="65">
                  <c:v>87.2</c:v>
                </c:pt>
                <c:pt idx="66">
                  <c:v>92.4</c:v>
                </c:pt>
                <c:pt idx="67">
                  <c:v>115</c:v>
                </c:pt>
                <c:pt idx="68">
                  <c:v>160</c:v>
                </c:pt>
                <c:pt idx="69">
                  <c:v>165</c:v>
                </c:pt>
                <c:pt idx="70">
                  <c:v>186</c:v>
                </c:pt>
                <c:pt idx="71">
                  <c:v>238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</c:ser>
        <c:axId val="124619392"/>
        <c:axId val="124637952"/>
      </c:scatterChart>
      <c:valAx>
        <c:axId val="12461939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37952"/>
        <c:crosses val="autoZero"/>
        <c:crossBetween val="midCat"/>
      </c:valAx>
      <c:valAx>
        <c:axId val="124637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1939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462036625560152"/>
          <c:y val="0.40649037591321291"/>
          <c:w val="0.16774270451431331"/>
          <c:h val="0.25050702175737516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929137798324152"/>
          <c:y val="0.16841131029583742"/>
          <c:w val="0.66591454863002331"/>
          <c:h val="0.69021814455368813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Chuvoso'!$B$158:$B$202</c:f>
              <c:numCache>
                <c:formatCode>General</c:formatCode>
                <c:ptCount val="45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'Período Chuvoso'!$C$158:$C$202</c:f>
              <c:numCache>
                <c:formatCode>General</c:formatCode>
                <c:ptCount val="45"/>
                <c:pt idx="0">
                  <c:v>30</c:v>
                </c:pt>
                <c:pt idx="1">
                  <c:v>32</c:v>
                </c:pt>
                <c:pt idx="2">
                  <c:v>35</c:v>
                </c:pt>
                <c:pt idx="3">
                  <c:v>35</c:v>
                </c:pt>
                <c:pt idx="4">
                  <c:v>37</c:v>
                </c:pt>
                <c:pt idx="5">
                  <c:v>37.800000000000004</c:v>
                </c:pt>
                <c:pt idx="6">
                  <c:v>38</c:v>
                </c:pt>
                <c:pt idx="7">
                  <c:v>39</c:v>
                </c:pt>
                <c:pt idx="8">
                  <c:v>39</c:v>
                </c:pt>
                <c:pt idx="9">
                  <c:v>41</c:v>
                </c:pt>
                <c:pt idx="10">
                  <c:v>44.6</c:v>
                </c:pt>
                <c:pt idx="11">
                  <c:v>44.7</c:v>
                </c:pt>
                <c:pt idx="12">
                  <c:v>44.8</c:v>
                </c:pt>
                <c:pt idx="13">
                  <c:v>44.9</c:v>
                </c:pt>
                <c:pt idx="14">
                  <c:v>45</c:v>
                </c:pt>
                <c:pt idx="15">
                  <c:v>47</c:v>
                </c:pt>
                <c:pt idx="16">
                  <c:v>48</c:v>
                </c:pt>
                <c:pt idx="17">
                  <c:v>55</c:v>
                </c:pt>
                <c:pt idx="18">
                  <c:v>56.2</c:v>
                </c:pt>
                <c:pt idx="19">
                  <c:v>56.8</c:v>
                </c:pt>
                <c:pt idx="20">
                  <c:v>57</c:v>
                </c:pt>
                <c:pt idx="21">
                  <c:v>59.3</c:v>
                </c:pt>
                <c:pt idx="22">
                  <c:v>59.6</c:v>
                </c:pt>
                <c:pt idx="23">
                  <c:v>64.8</c:v>
                </c:pt>
                <c:pt idx="24">
                  <c:v>64.900000000000006</c:v>
                </c:pt>
                <c:pt idx="25">
                  <c:v>69.2</c:v>
                </c:pt>
                <c:pt idx="26">
                  <c:v>70.400000000000006</c:v>
                </c:pt>
                <c:pt idx="27">
                  <c:v>73.599999999999994</c:v>
                </c:pt>
                <c:pt idx="28">
                  <c:v>82</c:v>
                </c:pt>
                <c:pt idx="29">
                  <c:v>82.1</c:v>
                </c:pt>
                <c:pt idx="30">
                  <c:v>85.4</c:v>
                </c:pt>
                <c:pt idx="31">
                  <c:v>92.4</c:v>
                </c:pt>
                <c:pt idx="32">
                  <c:v>115</c:v>
                </c:pt>
                <c:pt idx="33">
                  <c:v>160</c:v>
                </c:pt>
                <c:pt idx="34">
                  <c:v>165</c:v>
                </c:pt>
                <c:pt idx="35">
                  <c:v>238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</c:ser>
        <c:axId val="125166720"/>
        <c:axId val="125168640"/>
      </c:scatterChart>
      <c:valAx>
        <c:axId val="12516672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68640"/>
        <c:crosses val="autoZero"/>
        <c:crossBetween val="midCat"/>
      </c:valAx>
      <c:valAx>
        <c:axId val="1251686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6672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309738272146956"/>
          <c:y val="0.34701080531747996"/>
          <c:w val="0.20225995136328984"/>
          <c:h val="0.19527944841589018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3170388475354656E-2"/>
          <c:y val="0.15317798927140328"/>
          <c:w val="0.68359510980261418"/>
          <c:h val="0.70702847873208541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Seco'!$B$157:$B$192</c:f>
              <c:numCache>
                <c:formatCode>General</c:formatCode>
                <c:ptCount val="36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'Período Seco'!$C$157:$C$192</c:f>
              <c:numCache>
                <c:formatCode>General</c:formatCode>
                <c:ptCount val="36"/>
                <c:pt idx="0">
                  <c:v>24</c:v>
                </c:pt>
                <c:pt idx="1">
                  <c:v>25.4</c:v>
                </c:pt>
                <c:pt idx="2">
                  <c:v>25.7</c:v>
                </c:pt>
                <c:pt idx="3">
                  <c:v>29</c:v>
                </c:pt>
                <c:pt idx="4">
                  <c:v>29</c:v>
                </c:pt>
                <c:pt idx="5">
                  <c:v>30</c:v>
                </c:pt>
                <c:pt idx="6">
                  <c:v>31.2</c:v>
                </c:pt>
                <c:pt idx="7">
                  <c:v>32.200000000000003</c:v>
                </c:pt>
                <c:pt idx="8">
                  <c:v>34.300000000000004</c:v>
                </c:pt>
                <c:pt idx="9">
                  <c:v>37</c:v>
                </c:pt>
                <c:pt idx="10">
                  <c:v>38</c:v>
                </c:pt>
                <c:pt idx="11">
                  <c:v>38</c:v>
                </c:pt>
                <c:pt idx="12">
                  <c:v>38</c:v>
                </c:pt>
                <c:pt idx="13">
                  <c:v>39.300000000000004</c:v>
                </c:pt>
                <c:pt idx="14">
                  <c:v>40</c:v>
                </c:pt>
                <c:pt idx="15">
                  <c:v>40</c:v>
                </c:pt>
                <c:pt idx="16">
                  <c:v>41.6</c:v>
                </c:pt>
                <c:pt idx="17">
                  <c:v>42.3</c:v>
                </c:pt>
                <c:pt idx="18">
                  <c:v>42.9</c:v>
                </c:pt>
                <c:pt idx="19">
                  <c:v>44</c:v>
                </c:pt>
                <c:pt idx="20">
                  <c:v>45.3</c:v>
                </c:pt>
                <c:pt idx="21">
                  <c:v>47</c:v>
                </c:pt>
                <c:pt idx="22">
                  <c:v>51.1</c:v>
                </c:pt>
                <c:pt idx="23">
                  <c:v>52</c:v>
                </c:pt>
                <c:pt idx="24">
                  <c:v>54</c:v>
                </c:pt>
                <c:pt idx="25">
                  <c:v>56</c:v>
                </c:pt>
                <c:pt idx="26">
                  <c:v>61.5</c:v>
                </c:pt>
                <c:pt idx="27">
                  <c:v>61.8</c:v>
                </c:pt>
                <c:pt idx="28">
                  <c:v>61.9</c:v>
                </c:pt>
                <c:pt idx="29">
                  <c:v>63.1</c:v>
                </c:pt>
                <c:pt idx="30">
                  <c:v>63.2</c:v>
                </c:pt>
                <c:pt idx="31">
                  <c:v>64.8</c:v>
                </c:pt>
                <c:pt idx="32">
                  <c:v>72.5</c:v>
                </c:pt>
                <c:pt idx="33">
                  <c:v>73.3</c:v>
                </c:pt>
                <c:pt idx="34">
                  <c:v>87.2</c:v>
                </c:pt>
                <c:pt idx="35">
                  <c:v>186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1.3698630136986301E-2</c:v>
                </c:pt>
                <c:pt idx="1">
                  <c:v>2.7397260273972612E-2</c:v>
                </c:pt>
                <c:pt idx="2">
                  <c:v>4.1095890410958895E-2</c:v>
                </c:pt>
                <c:pt idx="3">
                  <c:v>5.4794520547945272E-2</c:v>
                </c:pt>
                <c:pt idx="4">
                  <c:v>6.8493150684931503E-2</c:v>
                </c:pt>
                <c:pt idx="5">
                  <c:v>8.2191780821917707E-2</c:v>
                </c:pt>
                <c:pt idx="6">
                  <c:v>9.5890410958904146E-2</c:v>
                </c:pt>
                <c:pt idx="7">
                  <c:v>0.1095890410958904</c:v>
                </c:pt>
                <c:pt idx="8">
                  <c:v>0.12328767123287672</c:v>
                </c:pt>
                <c:pt idx="9">
                  <c:v>0.13698630136986309</c:v>
                </c:pt>
                <c:pt idx="10">
                  <c:v>0.15068493150684939</c:v>
                </c:pt>
                <c:pt idx="11">
                  <c:v>0.16438356164383552</c:v>
                </c:pt>
                <c:pt idx="12">
                  <c:v>0.17808219178082199</c:v>
                </c:pt>
                <c:pt idx="13">
                  <c:v>0.19178082191780818</c:v>
                </c:pt>
                <c:pt idx="14">
                  <c:v>0.20547945205479459</c:v>
                </c:pt>
                <c:pt idx="15">
                  <c:v>0.21917808219178092</c:v>
                </c:pt>
                <c:pt idx="16">
                  <c:v>0.23287671232876703</c:v>
                </c:pt>
                <c:pt idx="17">
                  <c:v>0.24657534246575341</c:v>
                </c:pt>
                <c:pt idx="18">
                  <c:v>0.26027397260273971</c:v>
                </c:pt>
                <c:pt idx="19">
                  <c:v>0.27397260273972618</c:v>
                </c:pt>
                <c:pt idx="20">
                  <c:v>0.28767123287671226</c:v>
                </c:pt>
                <c:pt idx="21">
                  <c:v>0.30136986301369895</c:v>
                </c:pt>
                <c:pt idx="22">
                  <c:v>0.31506849315068536</c:v>
                </c:pt>
                <c:pt idx="23">
                  <c:v>0.32876712328767155</c:v>
                </c:pt>
                <c:pt idx="24">
                  <c:v>0.34246575342465774</c:v>
                </c:pt>
                <c:pt idx="25">
                  <c:v>0.35616438356164404</c:v>
                </c:pt>
                <c:pt idx="26">
                  <c:v>0.36986301369863034</c:v>
                </c:pt>
                <c:pt idx="27">
                  <c:v>0.38356164383561664</c:v>
                </c:pt>
                <c:pt idx="28">
                  <c:v>0.39726027397260316</c:v>
                </c:pt>
                <c:pt idx="29">
                  <c:v>0.41095890410958924</c:v>
                </c:pt>
                <c:pt idx="30">
                  <c:v>0.42465753424657526</c:v>
                </c:pt>
                <c:pt idx="31">
                  <c:v>0.43835616438356201</c:v>
                </c:pt>
                <c:pt idx="32">
                  <c:v>0.45205479452054792</c:v>
                </c:pt>
                <c:pt idx="33">
                  <c:v>0.46575342465753405</c:v>
                </c:pt>
                <c:pt idx="34">
                  <c:v>0.47945205479452052</c:v>
                </c:pt>
                <c:pt idx="35">
                  <c:v>0.49315068493150682</c:v>
                </c:pt>
                <c:pt idx="36">
                  <c:v>0.50684931506849373</c:v>
                </c:pt>
                <c:pt idx="37">
                  <c:v>0.52054794520547942</c:v>
                </c:pt>
                <c:pt idx="38">
                  <c:v>0.53424657534246556</c:v>
                </c:pt>
                <c:pt idx="39">
                  <c:v>0.54794520547945236</c:v>
                </c:pt>
                <c:pt idx="40">
                  <c:v>0.56164383561643882</c:v>
                </c:pt>
                <c:pt idx="41">
                  <c:v>0.57534246575342451</c:v>
                </c:pt>
                <c:pt idx="42">
                  <c:v>0.58904109589041098</c:v>
                </c:pt>
                <c:pt idx="43">
                  <c:v>0.60273972602739756</c:v>
                </c:pt>
                <c:pt idx="44">
                  <c:v>0.61643835616438403</c:v>
                </c:pt>
                <c:pt idx="45">
                  <c:v>0.63013698630136949</c:v>
                </c:pt>
                <c:pt idx="46">
                  <c:v>0.64383561643835707</c:v>
                </c:pt>
                <c:pt idx="47">
                  <c:v>0.65753424657534265</c:v>
                </c:pt>
                <c:pt idx="48">
                  <c:v>0.67123287671232879</c:v>
                </c:pt>
                <c:pt idx="49">
                  <c:v>0.68493150684931503</c:v>
                </c:pt>
                <c:pt idx="50">
                  <c:v>0.69863013698630161</c:v>
                </c:pt>
                <c:pt idx="51">
                  <c:v>0.71232876712328763</c:v>
                </c:pt>
                <c:pt idx="52">
                  <c:v>0.72602739726027432</c:v>
                </c:pt>
                <c:pt idx="53">
                  <c:v>0.73972602739726023</c:v>
                </c:pt>
                <c:pt idx="54">
                  <c:v>0.75342465753424703</c:v>
                </c:pt>
                <c:pt idx="55">
                  <c:v>0.76712328767123283</c:v>
                </c:pt>
                <c:pt idx="56">
                  <c:v>0.78082191780821952</c:v>
                </c:pt>
                <c:pt idx="57">
                  <c:v>0.7945205479452051</c:v>
                </c:pt>
                <c:pt idx="58">
                  <c:v>0.80821917808219179</c:v>
                </c:pt>
                <c:pt idx="59">
                  <c:v>0.82191780821917848</c:v>
                </c:pt>
                <c:pt idx="60">
                  <c:v>0.83561643835616461</c:v>
                </c:pt>
                <c:pt idx="61">
                  <c:v>0.84931506849315064</c:v>
                </c:pt>
                <c:pt idx="62">
                  <c:v>0.86301369863013733</c:v>
                </c:pt>
                <c:pt idx="63">
                  <c:v>0.87671232876712291</c:v>
                </c:pt>
                <c:pt idx="64">
                  <c:v>0.89041095890410948</c:v>
                </c:pt>
                <c:pt idx="65">
                  <c:v>0.90410958904109551</c:v>
                </c:pt>
                <c:pt idx="66">
                  <c:v>0.91780821917808275</c:v>
                </c:pt>
                <c:pt idx="67">
                  <c:v>0.93150684931506811</c:v>
                </c:pt>
                <c:pt idx="68">
                  <c:v>0.9452054794520548</c:v>
                </c:pt>
                <c:pt idx="69">
                  <c:v>0.95890410958904104</c:v>
                </c:pt>
                <c:pt idx="70">
                  <c:v>0.9726027397260274</c:v>
                </c:pt>
                <c:pt idx="71">
                  <c:v>0.9863013698630132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</c:numCache>
            </c:numRef>
          </c:yVal>
        </c:ser>
        <c:axId val="125184256"/>
        <c:axId val="125186432"/>
      </c:scatterChart>
      <c:valAx>
        <c:axId val="1251842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86432"/>
        <c:crosses val="autoZero"/>
        <c:crossBetween val="midCat"/>
      </c:valAx>
      <c:valAx>
        <c:axId val="125186432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842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228599600044435"/>
          <c:y val="0.35762071073448576"/>
          <c:w val="0.20301656297448431"/>
          <c:h val="0.19310107201843987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Chuvoso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Chuvoso'!$E$26:$E$37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'Período Chuvoso'!$F$26:$F$37</c:f>
              <c:numCache>
                <c:formatCode>General</c:formatCode>
                <c:ptCount val="12"/>
                <c:pt idx="0">
                  <c:v>66.7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66.7</c:v>
                </c:pt>
                <c:pt idx="5">
                  <c:v>66.7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66.7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5147392"/>
        <c:axId val="125222912"/>
      </c:barChart>
      <c:catAx>
        <c:axId val="125147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222912"/>
        <c:crosses val="autoZero"/>
        <c:auto val="1"/>
        <c:lblAlgn val="ctr"/>
        <c:lblOffset val="100"/>
      </c:catAx>
      <c:valAx>
        <c:axId val="1252229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147392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9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Seco'!$E$26:$E$37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'Período Seco'!$F$26:$F$37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66.7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24789120"/>
        <c:axId val="124790656"/>
      </c:barChart>
      <c:catAx>
        <c:axId val="124789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90656"/>
        <c:crosses val="autoZero"/>
        <c:auto val="1"/>
        <c:lblAlgn val="ctr"/>
        <c:lblOffset val="100"/>
      </c:catAx>
      <c:valAx>
        <c:axId val="12479065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89120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Seco'!$A$94:$A$129</c:f>
              <c:numCache>
                <c:formatCode>m/d/yyyy</c:formatCode>
                <c:ptCount val="36"/>
                <c:pt idx="0">
                  <c:v>37768</c:v>
                </c:pt>
                <c:pt idx="1">
                  <c:v>37817</c:v>
                </c:pt>
                <c:pt idx="2">
                  <c:v>37893</c:v>
                </c:pt>
                <c:pt idx="3">
                  <c:v>38131</c:v>
                </c:pt>
                <c:pt idx="4">
                  <c:v>38181</c:v>
                </c:pt>
                <c:pt idx="5">
                  <c:v>38244</c:v>
                </c:pt>
                <c:pt idx="6">
                  <c:v>38502</c:v>
                </c:pt>
                <c:pt idx="7">
                  <c:v>38545</c:v>
                </c:pt>
                <c:pt idx="8">
                  <c:v>38608</c:v>
                </c:pt>
                <c:pt idx="9">
                  <c:v>38860</c:v>
                </c:pt>
                <c:pt idx="10">
                  <c:v>38909</c:v>
                </c:pt>
                <c:pt idx="11">
                  <c:v>38972</c:v>
                </c:pt>
                <c:pt idx="12">
                  <c:v>39232</c:v>
                </c:pt>
                <c:pt idx="13">
                  <c:v>39273</c:v>
                </c:pt>
                <c:pt idx="14">
                  <c:v>39337</c:v>
                </c:pt>
                <c:pt idx="15">
                  <c:v>39596</c:v>
                </c:pt>
                <c:pt idx="16">
                  <c:v>39631</c:v>
                </c:pt>
                <c:pt idx="17">
                  <c:v>39701</c:v>
                </c:pt>
                <c:pt idx="18">
                  <c:v>39953</c:v>
                </c:pt>
                <c:pt idx="19">
                  <c:v>40022</c:v>
                </c:pt>
                <c:pt idx="20">
                  <c:v>40078</c:v>
                </c:pt>
                <c:pt idx="21">
                  <c:v>40317</c:v>
                </c:pt>
                <c:pt idx="22">
                  <c:v>40381</c:v>
                </c:pt>
                <c:pt idx="23">
                  <c:v>40442</c:v>
                </c:pt>
                <c:pt idx="24">
                  <c:v>40680</c:v>
                </c:pt>
                <c:pt idx="25">
                  <c:v>40751</c:v>
                </c:pt>
                <c:pt idx="26">
                  <c:v>40806</c:v>
                </c:pt>
                <c:pt idx="27">
                  <c:v>41037</c:v>
                </c:pt>
                <c:pt idx="28">
                  <c:v>41115</c:v>
                </c:pt>
                <c:pt idx="29">
                  <c:v>41170</c:v>
                </c:pt>
                <c:pt idx="30">
                  <c:v>41409</c:v>
                </c:pt>
                <c:pt idx="31">
                  <c:v>41472</c:v>
                </c:pt>
                <c:pt idx="32">
                  <c:v>41528</c:v>
                </c:pt>
                <c:pt idx="33">
                  <c:v>41773</c:v>
                </c:pt>
                <c:pt idx="34">
                  <c:v>41836</c:v>
                </c:pt>
                <c:pt idx="35">
                  <c:v>41898</c:v>
                </c:pt>
              </c:numCache>
            </c:numRef>
          </c:cat>
          <c:val>
            <c:numRef>
              <c:f>'Período Seco'!$B$94:$B$129</c:f>
              <c:numCache>
                <c:formatCode>General</c:formatCode>
                <c:ptCount val="36"/>
                <c:pt idx="0">
                  <c:v>38</c:v>
                </c:pt>
                <c:pt idx="1">
                  <c:v>52</c:v>
                </c:pt>
                <c:pt idx="2">
                  <c:v>56</c:v>
                </c:pt>
                <c:pt idx="3">
                  <c:v>37</c:v>
                </c:pt>
                <c:pt idx="4">
                  <c:v>40</c:v>
                </c:pt>
                <c:pt idx="5">
                  <c:v>38</c:v>
                </c:pt>
                <c:pt idx="6">
                  <c:v>40</c:v>
                </c:pt>
                <c:pt idx="7">
                  <c:v>29</c:v>
                </c:pt>
                <c:pt idx="8">
                  <c:v>30</c:v>
                </c:pt>
                <c:pt idx="9">
                  <c:v>24</c:v>
                </c:pt>
                <c:pt idx="10">
                  <c:v>29</c:v>
                </c:pt>
                <c:pt idx="11">
                  <c:v>38</c:v>
                </c:pt>
                <c:pt idx="12">
                  <c:v>45.3</c:v>
                </c:pt>
                <c:pt idx="13">
                  <c:v>54</c:v>
                </c:pt>
                <c:pt idx="14">
                  <c:v>73.3</c:v>
                </c:pt>
                <c:pt idx="15">
                  <c:v>32.200000000000003</c:v>
                </c:pt>
                <c:pt idx="16">
                  <c:v>31.2</c:v>
                </c:pt>
                <c:pt idx="17">
                  <c:v>63.1</c:v>
                </c:pt>
                <c:pt idx="18">
                  <c:v>42.3</c:v>
                </c:pt>
                <c:pt idx="19">
                  <c:v>47</c:v>
                </c:pt>
                <c:pt idx="20">
                  <c:v>42.9</c:v>
                </c:pt>
                <c:pt idx="21">
                  <c:v>25.4</c:v>
                </c:pt>
                <c:pt idx="22">
                  <c:v>34.300000000000004</c:v>
                </c:pt>
                <c:pt idx="23">
                  <c:v>64.8</c:v>
                </c:pt>
                <c:pt idx="24">
                  <c:v>25.7</c:v>
                </c:pt>
                <c:pt idx="25">
                  <c:v>39.300000000000004</c:v>
                </c:pt>
                <c:pt idx="26">
                  <c:v>51.1</c:v>
                </c:pt>
                <c:pt idx="27">
                  <c:v>72.5</c:v>
                </c:pt>
                <c:pt idx="28">
                  <c:v>186</c:v>
                </c:pt>
                <c:pt idx="29">
                  <c:v>61.5</c:v>
                </c:pt>
                <c:pt idx="30">
                  <c:v>41.6</c:v>
                </c:pt>
                <c:pt idx="31">
                  <c:v>44</c:v>
                </c:pt>
                <c:pt idx="32">
                  <c:v>63.2</c:v>
                </c:pt>
                <c:pt idx="33">
                  <c:v>61.9</c:v>
                </c:pt>
                <c:pt idx="34">
                  <c:v>61.8</c:v>
                </c:pt>
                <c:pt idx="35">
                  <c:v>87.2</c:v>
                </c:pt>
              </c:numCache>
            </c:numRef>
          </c:val>
        </c:ser>
        <c:marker val="1"/>
        <c:axId val="124818944"/>
        <c:axId val="124820864"/>
      </c:lineChart>
      <c:dateAx>
        <c:axId val="124818944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20864"/>
        <c:crosses val="autoZero"/>
        <c:auto val="1"/>
        <c:lblOffset val="100"/>
        <c:baseTimeUnit val="days"/>
        <c:minorUnit val="2"/>
        <c:minorTimeUnit val="months"/>
      </c:dateAx>
      <c:valAx>
        <c:axId val="124820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818944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Chuvoso'!$A$95:$A$130</c:f>
              <c:numCache>
                <c:formatCode>m/d/yyyy</c:formatCode>
                <c:ptCount val="36"/>
                <c:pt idx="0">
                  <c:v>37643</c:v>
                </c:pt>
                <c:pt idx="1">
                  <c:v>37698</c:v>
                </c:pt>
                <c:pt idx="2">
                  <c:v>37950</c:v>
                </c:pt>
                <c:pt idx="3">
                  <c:v>38007</c:v>
                </c:pt>
                <c:pt idx="4">
                  <c:v>38068</c:v>
                </c:pt>
                <c:pt idx="5">
                  <c:v>38321</c:v>
                </c:pt>
                <c:pt idx="6">
                  <c:v>38369</c:v>
                </c:pt>
                <c:pt idx="7">
                  <c:v>38432</c:v>
                </c:pt>
                <c:pt idx="8">
                  <c:v>38684</c:v>
                </c:pt>
                <c:pt idx="9">
                  <c:v>38735</c:v>
                </c:pt>
                <c:pt idx="10">
                  <c:v>38784</c:v>
                </c:pt>
                <c:pt idx="11">
                  <c:v>39049</c:v>
                </c:pt>
                <c:pt idx="12">
                  <c:v>39112</c:v>
                </c:pt>
                <c:pt idx="13">
                  <c:v>39169</c:v>
                </c:pt>
                <c:pt idx="14">
                  <c:v>39412</c:v>
                </c:pt>
                <c:pt idx="15">
                  <c:v>39477</c:v>
                </c:pt>
                <c:pt idx="16">
                  <c:v>39512</c:v>
                </c:pt>
                <c:pt idx="17">
                  <c:v>39776</c:v>
                </c:pt>
                <c:pt idx="18">
                  <c:v>39827</c:v>
                </c:pt>
                <c:pt idx="19">
                  <c:v>39876</c:v>
                </c:pt>
                <c:pt idx="20">
                  <c:v>40141</c:v>
                </c:pt>
                <c:pt idx="21">
                  <c:v>40196</c:v>
                </c:pt>
                <c:pt idx="22">
                  <c:v>40240</c:v>
                </c:pt>
                <c:pt idx="23">
                  <c:v>40505</c:v>
                </c:pt>
                <c:pt idx="24">
                  <c:v>40553</c:v>
                </c:pt>
                <c:pt idx="25">
                  <c:v>40604</c:v>
                </c:pt>
                <c:pt idx="26">
                  <c:v>40870</c:v>
                </c:pt>
                <c:pt idx="27">
                  <c:v>40931</c:v>
                </c:pt>
                <c:pt idx="28">
                  <c:v>40988</c:v>
                </c:pt>
                <c:pt idx="29">
                  <c:v>41225</c:v>
                </c:pt>
                <c:pt idx="30">
                  <c:v>41290</c:v>
                </c:pt>
                <c:pt idx="31">
                  <c:v>41346</c:v>
                </c:pt>
                <c:pt idx="32">
                  <c:v>41590</c:v>
                </c:pt>
                <c:pt idx="33">
                  <c:v>41654</c:v>
                </c:pt>
                <c:pt idx="34">
                  <c:v>41723</c:v>
                </c:pt>
                <c:pt idx="35">
                  <c:v>41955</c:v>
                </c:pt>
              </c:numCache>
            </c:numRef>
          </c:cat>
          <c:val>
            <c:numRef>
              <c:f>'Período Chuvoso'!$B$95:$B$130</c:f>
              <c:numCache>
                <c:formatCode>General</c:formatCode>
                <c:ptCount val="36"/>
                <c:pt idx="0">
                  <c:v>160</c:v>
                </c:pt>
                <c:pt idx="1">
                  <c:v>37</c:v>
                </c:pt>
                <c:pt idx="2">
                  <c:v>39</c:v>
                </c:pt>
                <c:pt idx="3">
                  <c:v>41</c:v>
                </c:pt>
                <c:pt idx="4">
                  <c:v>35</c:v>
                </c:pt>
                <c:pt idx="5">
                  <c:v>39</c:v>
                </c:pt>
                <c:pt idx="6">
                  <c:v>30</c:v>
                </c:pt>
                <c:pt idx="7">
                  <c:v>55</c:v>
                </c:pt>
                <c:pt idx="8">
                  <c:v>32</c:v>
                </c:pt>
                <c:pt idx="9">
                  <c:v>38</c:v>
                </c:pt>
                <c:pt idx="10">
                  <c:v>57</c:v>
                </c:pt>
                <c:pt idx="11">
                  <c:v>48</c:v>
                </c:pt>
                <c:pt idx="12">
                  <c:v>165</c:v>
                </c:pt>
                <c:pt idx="13">
                  <c:v>37.800000000000004</c:v>
                </c:pt>
                <c:pt idx="14">
                  <c:v>64.900000000000006</c:v>
                </c:pt>
                <c:pt idx="15">
                  <c:v>115</c:v>
                </c:pt>
                <c:pt idx="16">
                  <c:v>44.8</c:v>
                </c:pt>
                <c:pt idx="17">
                  <c:v>70.400000000000006</c:v>
                </c:pt>
                <c:pt idx="18">
                  <c:v>35</c:v>
                </c:pt>
                <c:pt idx="19">
                  <c:v>44.9</c:v>
                </c:pt>
                <c:pt idx="20">
                  <c:v>44.6</c:v>
                </c:pt>
                <c:pt idx="21">
                  <c:v>59.3</c:v>
                </c:pt>
                <c:pt idx="22">
                  <c:v>45</c:v>
                </c:pt>
                <c:pt idx="23">
                  <c:v>85.4</c:v>
                </c:pt>
                <c:pt idx="24">
                  <c:v>82</c:v>
                </c:pt>
                <c:pt idx="25">
                  <c:v>69.2</c:v>
                </c:pt>
                <c:pt idx="26">
                  <c:v>47</c:v>
                </c:pt>
                <c:pt idx="27">
                  <c:v>82.1</c:v>
                </c:pt>
                <c:pt idx="28">
                  <c:v>44.7</c:v>
                </c:pt>
                <c:pt idx="29">
                  <c:v>56.2</c:v>
                </c:pt>
                <c:pt idx="30">
                  <c:v>73.599999999999994</c:v>
                </c:pt>
                <c:pt idx="31">
                  <c:v>238</c:v>
                </c:pt>
                <c:pt idx="32">
                  <c:v>59.6</c:v>
                </c:pt>
                <c:pt idx="33">
                  <c:v>92.4</c:v>
                </c:pt>
                <c:pt idx="34">
                  <c:v>56.8</c:v>
                </c:pt>
                <c:pt idx="35">
                  <c:v>64.8</c:v>
                </c:pt>
              </c:numCache>
            </c:numRef>
          </c:val>
        </c:ser>
        <c:marker val="1"/>
        <c:axId val="125446784"/>
        <c:axId val="125473536"/>
      </c:lineChart>
      <c:dateAx>
        <c:axId val="125446784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473536"/>
        <c:crosses val="autoZero"/>
        <c:auto val="1"/>
        <c:lblOffset val="100"/>
        <c:baseTimeUnit val="days"/>
        <c:minorUnit val="2"/>
        <c:minorTimeUnit val="months"/>
      </c:dateAx>
      <c:valAx>
        <c:axId val="1254735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5446784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223120928275728"/>
          <c:y val="0.10751610387516856"/>
          <c:w val="0.6701621040285145"/>
          <c:h val="0.7735096427194369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Permanência'!$C$2:$C$89</c:f>
              <c:numCache>
                <c:formatCode>General</c:formatCode>
                <c:ptCount val="88"/>
                <c:pt idx="0">
                  <c:v>6.9</c:v>
                </c:pt>
                <c:pt idx="1">
                  <c:v>7</c:v>
                </c:pt>
                <c:pt idx="2">
                  <c:v>8.2000000000000011</c:v>
                </c:pt>
                <c:pt idx="3">
                  <c:v>9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11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14</c:v>
                </c:pt>
                <c:pt idx="13">
                  <c:v>15</c:v>
                </c:pt>
                <c:pt idx="14">
                  <c:v>17</c:v>
                </c:pt>
                <c:pt idx="15">
                  <c:v>17</c:v>
                </c:pt>
                <c:pt idx="16">
                  <c:v>19</c:v>
                </c:pt>
                <c:pt idx="17">
                  <c:v>21</c:v>
                </c:pt>
                <c:pt idx="18">
                  <c:v>22</c:v>
                </c:pt>
                <c:pt idx="19">
                  <c:v>22</c:v>
                </c:pt>
                <c:pt idx="20">
                  <c:v>23</c:v>
                </c:pt>
                <c:pt idx="21">
                  <c:v>23</c:v>
                </c:pt>
                <c:pt idx="22">
                  <c:v>23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25</c:v>
                </c:pt>
                <c:pt idx="27">
                  <c:v>26</c:v>
                </c:pt>
                <c:pt idx="28">
                  <c:v>26</c:v>
                </c:pt>
                <c:pt idx="29">
                  <c:v>26</c:v>
                </c:pt>
                <c:pt idx="30">
                  <c:v>30</c:v>
                </c:pt>
                <c:pt idx="31">
                  <c:v>32</c:v>
                </c:pt>
                <c:pt idx="32">
                  <c:v>32</c:v>
                </c:pt>
                <c:pt idx="33">
                  <c:v>34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41</c:v>
                </c:pt>
                <c:pt idx="38">
                  <c:v>43</c:v>
                </c:pt>
                <c:pt idx="39">
                  <c:v>44</c:v>
                </c:pt>
                <c:pt idx="40">
                  <c:v>44</c:v>
                </c:pt>
                <c:pt idx="41">
                  <c:v>45</c:v>
                </c:pt>
                <c:pt idx="42">
                  <c:v>47</c:v>
                </c:pt>
                <c:pt idx="43">
                  <c:v>48</c:v>
                </c:pt>
                <c:pt idx="44">
                  <c:v>49</c:v>
                </c:pt>
                <c:pt idx="45">
                  <c:v>49</c:v>
                </c:pt>
                <c:pt idx="46">
                  <c:v>54</c:v>
                </c:pt>
                <c:pt idx="47">
                  <c:v>56</c:v>
                </c:pt>
                <c:pt idx="48">
                  <c:v>59</c:v>
                </c:pt>
                <c:pt idx="49">
                  <c:v>59</c:v>
                </c:pt>
                <c:pt idx="50">
                  <c:v>67</c:v>
                </c:pt>
                <c:pt idx="51">
                  <c:v>68</c:v>
                </c:pt>
                <c:pt idx="52">
                  <c:v>70</c:v>
                </c:pt>
                <c:pt idx="53">
                  <c:v>92</c:v>
                </c:pt>
                <c:pt idx="54">
                  <c:v>104</c:v>
                </c:pt>
                <c:pt idx="55">
                  <c:v>117</c:v>
                </c:pt>
                <c:pt idx="56">
                  <c:v>119</c:v>
                </c:pt>
                <c:pt idx="57">
                  <c:v>129</c:v>
                </c:pt>
                <c:pt idx="58">
                  <c:v>132</c:v>
                </c:pt>
                <c:pt idx="59">
                  <c:v>144</c:v>
                </c:pt>
                <c:pt idx="60">
                  <c:v>147</c:v>
                </c:pt>
                <c:pt idx="61">
                  <c:v>178</c:v>
                </c:pt>
                <c:pt idx="62">
                  <c:v>231</c:v>
                </c:pt>
                <c:pt idx="63">
                  <c:v>269</c:v>
                </c:pt>
                <c:pt idx="64">
                  <c:v>315</c:v>
                </c:pt>
                <c:pt idx="65">
                  <c:v>330</c:v>
                </c:pt>
                <c:pt idx="66">
                  <c:v>333</c:v>
                </c:pt>
                <c:pt idx="67">
                  <c:v>358</c:v>
                </c:pt>
                <c:pt idx="68">
                  <c:v>358</c:v>
                </c:pt>
                <c:pt idx="69">
                  <c:v>392</c:v>
                </c:pt>
                <c:pt idx="70">
                  <c:v>480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</c:numCache>
            </c:numRef>
          </c:yVal>
        </c:ser>
        <c:axId val="111372928"/>
        <c:axId val="111395584"/>
      </c:scatterChart>
      <c:valAx>
        <c:axId val="11137292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395584"/>
        <c:crosses val="autoZero"/>
        <c:crossBetween val="midCat"/>
      </c:valAx>
      <c:valAx>
        <c:axId val="1113955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3729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31157740214653"/>
          <c:y val="0.47010653500373589"/>
          <c:w val="0.1881232231027154"/>
          <c:h val="0.17767769812068815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Atend. Classe 2 Turb PIAL2900'!$E$109:$E$120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Atend. Classe 2 Turb PIAL2900'!$J$99:$J$110</c:f>
              <c:numCache>
                <c:formatCode>0</c:formatCode>
                <c:ptCount val="12"/>
                <c:pt idx="0">
                  <c:v>83.3333333333333</c:v>
                </c:pt>
                <c:pt idx="1">
                  <c:v>100</c:v>
                </c:pt>
                <c:pt idx="2">
                  <c:v>66.666666666666657</c:v>
                </c:pt>
                <c:pt idx="3">
                  <c:v>83.3333333333333</c:v>
                </c:pt>
                <c:pt idx="4">
                  <c:v>66.666666666666657</c:v>
                </c:pt>
                <c:pt idx="5">
                  <c:v>40</c:v>
                </c:pt>
                <c:pt idx="6">
                  <c:v>50</c:v>
                </c:pt>
                <c:pt idx="7">
                  <c:v>83.3333333333333</c:v>
                </c:pt>
                <c:pt idx="8">
                  <c:v>83.3333333333333</c:v>
                </c:pt>
                <c:pt idx="9">
                  <c:v>66.666666666666657</c:v>
                </c:pt>
                <c:pt idx="10">
                  <c:v>83.3333333333333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11355392"/>
        <c:axId val="111356928"/>
      </c:barChart>
      <c:catAx>
        <c:axId val="11135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356928"/>
        <c:crosses val="autoZero"/>
        <c:auto val="1"/>
        <c:lblAlgn val="ctr"/>
        <c:lblOffset val="100"/>
      </c:catAx>
      <c:valAx>
        <c:axId val="1113569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355392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209773880792068"/>
          <c:y val="0.16824366961976989"/>
          <c:w val="0.69010919596413134"/>
          <c:h val="0.71301296565556671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 (EM PREP)'!$B$169:$B$213</c:f>
              <c:numCache>
                <c:formatCode>General</c:formatCode>
                <c:ptCount val="45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'Período Chuvoso (EM PREP)'!$C$169:$C$213</c:f>
              <c:numCache>
                <c:formatCode>General</c:formatCode>
                <c:ptCount val="45"/>
                <c:pt idx="0">
                  <c:v>22</c:v>
                </c:pt>
                <c:pt idx="1">
                  <c:v>23</c:v>
                </c:pt>
                <c:pt idx="2">
                  <c:v>23</c:v>
                </c:pt>
                <c:pt idx="3">
                  <c:v>25</c:v>
                </c:pt>
                <c:pt idx="4">
                  <c:v>32</c:v>
                </c:pt>
                <c:pt idx="5">
                  <c:v>36</c:v>
                </c:pt>
                <c:pt idx="6">
                  <c:v>37</c:v>
                </c:pt>
                <c:pt idx="7">
                  <c:v>41</c:v>
                </c:pt>
                <c:pt idx="8">
                  <c:v>43</c:v>
                </c:pt>
                <c:pt idx="9">
                  <c:v>45</c:v>
                </c:pt>
                <c:pt idx="10">
                  <c:v>47</c:v>
                </c:pt>
                <c:pt idx="11">
                  <c:v>48</c:v>
                </c:pt>
                <c:pt idx="12">
                  <c:v>49</c:v>
                </c:pt>
                <c:pt idx="13">
                  <c:v>49</c:v>
                </c:pt>
                <c:pt idx="14">
                  <c:v>54</c:v>
                </c:pt>
                <c:pt idx="15">
                  <c:v>56</c:v>
                </c:pt>
                <c:pt idx="16">
                  <c:v>59</c:v>
                </c:pt>
                <c:pt idx="17">
                  <c:v>59</c:v>
                </c:pt>
                <c:pt idx="18">
                  <c:v>70</c:v>
                </c:pt>
                <c:pt idx="19">
                  <c:v>92</c:v>
                </c:pt>
                <c:pt idx="20">
                  <c:v>104</c:v>
                </c:pt>
                <c:pt idx="21">
                  <c:v>119</c:v>
                </c:pt>
                <c:pt idx="22">
                  <c:v>129</c:v>
                </c:pt>
                <c:pt idx="23">
                  <c:v>132</c:v>
                </c:pt>
                <c:pt idx="24">
                  <c:v>144</c:v>
                </c:pt>
                <c:pt idx="25">
                  <c:v>147</c:v>
                </c:pt>
                <c:pt idx="26">
                  <c:v>178</c:v>
                </c:pt>
                <c:pt idx="27">
                  <c:v>231</c:v>
                </c:pt>
                <c:pt idx="28">
                  <c:v>269</c:v>
                </c:pt>
                <c:pt idx="29">
                  <c:v>315</c:v>
                </c:pt>
                <c:pt idx="30">
                  <c:v>330</c:v>
                </c:pt>
                <c:pt idx="31">
                  <c:v>333</c:v>
                </c:pt>
                <c:pt idx="32">
                  <c:v>358</c:v>
                </c:pt>
                <c:pt idx="33">
                  <c:v>358</c:v>
                </c:pt>
                <c:pt idx="34">
                  <c:v>392</c:v>
                </c:pt>
                <c:pt idx="35">
                  <c:v>480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</c:numCache>
            </c:numRef>
          </c:yVal>
        </c:ser>
        <c:axId val="111516672"/>
        <c:axId val="111522944"/>
      </c:scatterChart>
      <c:valAx>
        <c:axId val="11151667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22944"/>
        <c:crosses val="autoZero"/>
        <c:crossBetween val="midCat"/>
      </c:valAx>
      <c:valAx>
        <c:axId val="1115229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166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722920852466383"/>
          <c:y val="0.34716327150679083"/>
          <c:w val="0.19987676458731973"/>
          <c:h val="0.195085062547761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0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layout>
        <c:manualLayout>
          <c:xMode val="edge"/>
          <c:yMode val="edge"/>
          <c:x val="0.21832846837931214"/>
          <c:y val="4.4784998506579004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15421979907661"/>
          <c:y val="0.1451481801598227"/>
          <c:w val="0.67241661862240865"/>
          <c:h val="0.73660461299590185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Seco'!$B$157:$B$190</c:f>
              <c:numCache>
                <c:formatCode>General</c:formatCode>
                <c:ptCount val="34"/>
                <c:pt idx="0">
                  <c:v>2.8571428571428584E-2</c:v>
                </c:pt>
                <c:pt idx="1">
                  <c:v>5.7142857142857141E-2</c:v>
                </c:pt>
                <c:pt idx="2">
                  <c:v>8.5714285714285715E-2</c:v>
                </c:pt>
                <c:pt idx="3">
                  <c:v>0.11428571428571434</c:v>
                </c:pt>
                <c:pt idx="4">
                  <c:v>0.14285714285714296</c:v>
                </c:pt>
                <c:pt idx="5">
                  <c:v>0.17142857142857137</c:v>
                </c:pt>
                <c:pt idx="6">
                  <c:v>0.2</c:v>
                </c:pt>
                <c:pt idx="7">
                  <c:v>0.22857142857142868</c:v>
                </c:pt>
                <c:pt idx="8">
                  <c:v>0.25714285714285734</c:v>
                </c:pt>
                <c:pt idx="9">
                  <c:v>0.28571428571428592</c:v>
                </c:pt>
                <c:pt idx="10">
                  <c:v>0.31428571428571445</c:v>
                </c:pt>
                <c:pt idx="11">
                  <c:v>0.34285714285714286</c:v>
                </c:pt>
                <c:pt idx="12">
                  <c:v>0.37142857142857177</c:v>
                </c:pt>
                <c:pt idx="13">
                  <c:v>0.4</c:v>
                </c:pt>
                <c:pt idx="14">
                  <c:v>0.42857142857142855</c:v>
                </c:pt>
                <c:pt idx="15">
                  <c:v>0.45714285714285741</c:v>
                </c:pt>
                <c:pt idx="16">
                  <c:v>0.48571428571428593</c:v>
                </c:pt>
                <c:pt idx="17">
                  <c:v>0.51428571428571423</c:v>
                </c:pt>
                <c:pt idx="18">
                  <c:v>0.54285714285714259</c:v>
                </c:pt>
                <c:pt idx="19">
                  <c:v>0.57142857142857184</c:v>
                </c:pt>
                <c:pt idx="20">
                  <c:v>0.60000000000000031</c:v>
                </c:pt>
                <c:pt idx="21">
                  <c:v>0.628571428571429</c:v>
                </c:pt>
                <c:pt idx="22">
                  <c:v>0.65714285714285758</c:v>
                </c:pt>
                <c:pt idx="23">
                  <c:v>0.6857142857142855</c:v>
                </c:pt>
                <c:pt idx="24">
                  <c:v>0.71428571428571463</c:v>
                </c:pt>
                <c:pt idx="25">
                  <c:v>0.74285714285714288</c:v>
                </c:pt>
                <c:pt idx="26">
                  <c:v>0.77142857142857224</c:v>
                </c:pt>
                <c:pt idx="27">
                  <c:v>0.8</c:v>
                </c:pt>
                <c:pt idx="28">
                  <c:v>0.82857142857142863</c:v>
                </c:pt>
                <c:pt idx="29">
                  <c:v>0.85714285714285743</c:v>
                </c:pt>
                <c:pt idx="30">
                  <c:v>0.88571428571428557</c:v>
                </c:pt>
                <c:pt idx="31">
                  <c:v>0.91428571428571459</c:v>
                </c:pt>
                <c:pt idx="32">
                  <c:v>0.94285714285714251</c:v>
                </c:pt>
                <c:pt idx="33">
                  <c:v>0.97142857142857186</c:v>
                </c:pt>
              </c:numCache>
            </c:numRef>
          </c:xVal>
          <c:yVal>
            <c:numRef>
              <c:f>'Período Seco'!$C$157:$C$190</c:f>
              <c:numCache>
                <c:formatCode>General</c:formatCode>
                <c:ptCount val="34"/>
                <c:pt idx="0">
                  <c:v>6.9</c:v>
                </c:pt>
                <c:pt idx="1">
                  <c:v>8.2000000000000011</c:v>
                </c:pt>
                <c:pt idx="2">
                  <c:v>9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11</c:v>
                </c:pt>
                <c:pt idx="7">
                  <c:v>11</c:v>
                </c:pt>
                <c:pt idx="8">
                  <c:v>12</c:v>
                </c:pt>
                <c:pt idx="9">
                  <c:v>13</c:v>
                </c:pt>
                <c:pt idx="10">
                  <c:v>14</c:v>
                </c:pt>
                <c:pt idx="11">
                  <c:v>14</c:v>
                </c:pt>
                <c:pt idx="12">
                  <c:v>15</c:v>
                </c:pt>
                <c:pt idx="13">
                  <c:v>17</c:v>
                </c:pt>
                <c:pt idx="14">
                  <c:v>17</c:v>
                </c:pt>
                <c:pt idx="15">
                  <c:v>19</c:v>
                </c:pt>
                <c:pt idx="16">
                  <c:v>21</c:v>
                </c:pt>
                <c:pt idx="17">
                  <c:v>22</c:v>
                </c:pt>
                <c:pt idx="18">
                  <c:v>23</c:v>
                </c:pt>
                <c:pt idx="19">
                  <c:v>23</c:v>
                </c:pt>
                <c:pt idx="20">
                  <c:v>24</c:v>
                </c:pt>
                <c:pt idx="21">
                  <c:v>25</c:v>
                </c:pt>
                <c:pt idx="22">
                  <c:v>26</c:v>
                </c:pt>
                <c:pt idx="23">
                  <c:v>26</c:v>
                </c:pt>
                <c:pt idx="24">
                  <c:v>26</c:v>
                </c:pt>
                <c:pt idx="25">
                  <c:v>30</c:v>
                </c:pt>
                <c:pt idx="26">
                  <c:v>32</c:v>
                </c:pt>
                <c:pt idx="27">
                  <c:v>34</c:v>
                </c:pt>
                <c:pt idx="28">
                  <c:v>38</c:v>
                </c:pt>
                <c:pt idx="29">
                  <c:v>44</c:v>
                </c:pt>
                <c:pt idx="30">
                  <c:v>44</c:v>
                </c:pt>
                <c:pt idx="31">
                  <c:v>67</c:v>
                </c:pt>
                <c:pt idx="32">
                  <c:v>68</c:v>
                </c:pt>
                <c:pt idx="33">
                  <c:v>117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</c:numCache>
            </c:numRef>
          </c:yVal>
        </c:ser>
        <c:axId val="111460736"/>
        <c:axId val="111462656"/>
      </c:scatterChart>
      <c:valAx>
        <c:axId val="11146073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462656"/>
        <c:crosses val="autoZero"/>
        <c:crossBetween val="midCat"/>
      </c:valAx>
      <c:valAx>
        <c:axId val="11146265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4607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90860393221452"/>
          <c:y val="0.37915120790783197"/>
          <c:w val="0.19909139606778561"/>
          <c:h val="0.19426991812808581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9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Seco'!$E$26:$E$37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'Período Seco'!$F$26:$F$37</c:f>
              <c:numCache>
                <c:formatCode>General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66.7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11483904"/>
        <c:axId val="111547136"/>
      </c:barChart>
      <c:catAx>
        <c:axId val="1114839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47136"/>
        <c:crosses val="autoZero"/>
        <c:auto val="1"/>
        <c:lblAlgn val="ctr"/>
        <c:lblOffset val="100"/>
      </c:catAx>
      <c:valAx>
        <c:axId val="11154713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483904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Chuvoso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'Período Chuvoso (EM PREP)'!$E$34:$E$45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'Período Chuvoso (EM PREP)'!$F$34:$F$45</c:f>
              <c:numCache>
                <c:formatCode>0.0</c:formatCode>
                <c:ptCount val="12"/>
                <c:pt idx="0">
                  <c:v>66.666666666666657</c:v>
                </c:pt>
                <c:pt idx="1">
                  <c:v>100</c:v>
                </c:pt>
                <c:pt idx="2">
                  <c:v>33.333333333333329</c:v>
                </c:pt>
                <c:pt idx="3">
                  <c:v>66.666666666666657</c:v>
                </c:pt>
                <c:pt idx="4">
                  <c:v>33.333333333333329</c:v>
                </c:pt>
                <c:pt idx="5">
                  <c:v>0</c:v>
                </c:pt>
                <c:pt idx="6">
                  <c:v>0</c:v>
                </c:pt>
                <c:pt idx="7">
                  <c:v>66.666666666666657</c:v>
                </c:pt>
                <c:pt idx="8">
                  <c:v>66.666666666666657</c:v>
                </c:pt>
                <c:pt idx="9">
                  <c:v>66.666666666666657</c:v>
                </c:pt>
                <c:pt idx="10">
                  <c:v>66.666666666666657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11580288"/>
        <c:axId val="111581824"/>
      </c:barChart>
      <c:catAx>
        <c:axId val="111580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81824"/>
        <c:crosses val="autoZero"/>
        <c:auto val="1"/>
        <c:lblAlgn val="ctr"/>
        <c:lblOffset val="100"/>
      </c:catAx>
      <c:valAx>
        <c:axId val="1115818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580288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Seco'!$A$94:$A$127</c:f>
              <c:numCache>
                <c:formatCode>m/d/yyyy</c:formatCode>
                <c:ptCount val="34"/>
                <c:pt idx="0">
                  <c:v>37795</c:v>
                </c:pt>
                <c:pt idx="1">
                  <c:v>37823</c:v>
                </c:pt>
                <c:pt idx="2">
                  <c:v>37872</c:v>
                </c:pt>
                <c:pt idx="3">
                  <c:v>38117</c:v>
                </c:pt>
                <c:pt idx="4">
                  <c:v>38194</c:v>
                </c:pt>
                <c:pt idx="5">
                  <c:v>38250</c:v>
                </c:pt>
                <c:pt idx="6">
                  <c:v>38481</c:v>
                </c:pt>
                <c:pt idx="7">
                  <c:v>38538</c:v>
                </c:pt>
                <c:pt idx="8">
                  <c:v>38622</c:v>
                </c:pt>
                <c:pt idx="9">
                  <c:v>38845</c:v>
                </c:pt>
                <c:pt idx="10">
                  <c:v>38910</c:v>
                </c:pt>
                <c:pt idx="11">
                  <c:v>38985</c:v>
                </c:pt>
                <c:pt idx="12">
                  <c:v>39209</c:v>
                </c:pt>
                <c:pt idx="13">
                  <c:v>39266</c:v>
                </c:pt>
                <c:pt idx="14">
                  <c:v>39350</c:v>
                </c:pt>
                <c:pt idx="15">
                  <c:v>39573</c:v>
                </c:pt>
                <c:pt idx="16">
                  <c:v>39714</c:v>
                </c:pt>
                <c:pt idx="17">
                  <c:v>39938</c:v>
                </c:pt>
                <c:pt idx="18">
                  <c:v>39995</c:v>
                </c:pt>
                <c:pt idx="19">
                  <c:v>40071</c:v>
                </c:pt>
                <c:pt idx="20">
                  <c:v>40315</c:v>
                </c:pt>
                <c:pt idx="21">
                  <c:v>40386</c:v>
                </c:pt>
                <c:pt idx="22">
                  <c:v>40422</c:v>
                </c:pt>
                <c:pt idx="23">
                  <c:v>40665</c:v>
                </c:pt>
                <c:pt idx="24">
                  <c:v>40735</c:v>
                </c:pt>
                <c:pt idx="25">
                  <c:v>40812</c:v>
                </c:pt>
                <c:pt idx="26">
                  <c:v>41031</c:v>
                </c:pt>
                <c:pt idx="27">
                  <c:v>41100</c:v>
                </c:pt>
                <c:pt idx="28">
                  <c:v>41169</c:v>
                </c:pt>
                <c:pt idx="29">
                  <c:v>41407</c:v>
                </c:pt>
                <c:pt idx="30">
                  <c:v>41484</c:v>
                </c:pt>
                <c:pt idx="31">
                  <c:v>41535</c:v>
                </c:pt>
                <c:pt idx="32">
                  <c:v>41779</c:v>
                </c:pt>
                <c:pt idx="33">
                  <c:v>41827</c:v>
                </c:pt>
              </c:numCache>
            </c:numRef>
          </c:cat>
          <c:val>
            <c:numRef>
              <c:f>'Período Seco'!$B$94:$B$127</c:f>
              <c:numCache>
                <c:formatCode>General</c:formatCode>
                <c:ptCount val="34"/>
                <c:pt idx="0">
                  <c:v>8.2000000000000011</c:v>
                </c:pt>
                <c:pt idx="1">
                  <c:v>6.9</c:v>
                </c:pt>
                <c:pt idx="2">
                  <c:v>11</c:v>
                </c:pt>
                <c:pt idx="3">
                  <c:v>38</c:v>
                </c:pt>
                <c:pt idx="4">
                  <c:v>23</c:v>
                </c:pt>
                <c:pt idx="5">
                  <c:v>32</c:v>
                </c:pt>
                <c:pt idx="6">
                  <c:v>14</c:v>
                </c:pt>
                <c:pt idx="7">
                  <c:v>23</c:v>
                </c:pt>
                <c:pt idx="8">
                  <c:v>11</c:v>
                </c:pt>
                <c:pt idx="9">
                  <c:v>17</c:v>
                </c:pt>
                <c:pt idx="10">
                  <c:v>26</c:v>
                </c:pt>
                <c:pt idx="11">
                  <c:v>26</c:v>
                </c:pt>
                <c:pt idx="12">
                  <c:v>19</c:v>
                </c:pt>
                <c:pt idx="13">
                  <c:v>10</c:v>
                </c:pt>
                <c:pt idx="14">
                  <c:v>14</c:v>
                </c:pt>
                <c:pt idx="15">
                  <c:v>67</c:v>
                </c:pt>
                <c:pt idx="16">
                  <c:v>44</c:v>
                </c:pt>
                <c:pt idx="17">
                  <c:v>25</c:v>
                </c:pt>
                <c:pt idx="18">
                  <c:v>34</c:v>
                </c:pt>
                <c:pt idx="19">
                  <c:v>30</c:v>
                </c:pt>
                <c:pt idx="20">
                  <c:v>21</c:v>
                </c:pt>
                <c:pt idx="21">
                  <c:v>15</c:v>
                </c:pt>
                <c:pt idx="22">
                  <c:v>13</c:v>
                </c:pt>
                <c:pt idx="23">
                  <c:v>68</c:v>
                </c:pt>
                <c:pt idx="24">
                  <c:v>10</c:v>
                </c:pt>
                <c:pt idx="25">
                  <c:v>17</c:v>
                </c:pt>
                <c:pt idx="26">
                  <c:v>117</c:v>
                </c:pt>
                <c:pt idx="27">
                  <c:v>26</c:v>
                </c:pt>
                <c:pt idx="28">
                  <c:v>12</c:v>
                </c:pt>
                <c:pt idx="29">
                  <c:v>22</c:v>
                </c:pt>
                <c:pt idx="30">
                  <c:v>24</c:v>
                </c:pt>
                <c:pt idx="31">
                  <c:v>44</c:v>
                </c:pt>
                <c:pt idx="32">
                  <c:v>10</c:v>
                </c:pt>
                <c:pt idx="33">
                  <c:v>9</c:v>
                </c:pt>
              </c:numCache>
            </c:numRef>
          </c:val>
        </c:ser>
        <c:marker val="1"/>
        <c:axId val="111234048"/>
        <c:axId val="111244032"/>
      </c:lineChart>
      <c:dateAx>
        <c:axId val="111234048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244032"/>
        <c:crosses val="autoZero"/>
        <c:auto val="1"/>
        <c:lblOffset val="100"/>
        <c:baseTimeUnit val="days"/>
        <c:minorUnit val="2"/>
        <c:minorTimeUnit val="months"/>
      </c:dateAx>
      <c:valAx>
        <c:axId val="1112440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234048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9.1176443358145398E-2"/>
          <c:y val="4.243406427315450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8532289704500162E-2"/>
          <c:y val="0.15856925418569273"/>
          <c:w val="0.8796747434802451"/>
          <c:h val="0.7708119704215059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7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de Atendimento Classe 2 - OD'!$F$111:$F$122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de Atendimento Classe 2 - OD'!$G$111:$G$122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83.3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08672896"/>
        <c:axId val="108674432"/>
      </c:barChart>
      <c:catAx>
        <c:axId val="10867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674432"/>
        <c:crosses val="autoZero"/>
        <c:auto val="1"/>
        <c:lblAlgn val="ctr"/>
        <c:lblOffset val="100"/>
      </c:catAx>
      <c:valAx>
        <c:axId val="10867443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67289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 (EM PREP)'!$A$106:$A$141</c:f>
              <c:numCache>
                <c:formatCode>m/d/yyyy</c:formatCode>
                <c:ptCount val="36"/>
                <c:pt idx="0">
                  <c:v>37641</c:v>
                </c:pt>
                <c:pt idx="1">
                  <c:v>37689</c:v>
                </c:pt>
                <c:pt idx="2">
                  <c:v>37942</c:v>
                </c:pt>
                <c:pt idx="3">
                  <c:v>37998</c:v>
                </c:pt>
                <c:pt idx="4">
                  <c:v>38061</c:v>
                </c:pt>
                <c:pt idx="5">
                  <c:v>38302</c:v>
                </c:pt>
                <c:pt idx="6">
                  <c:v>38373</c:v>
                </c:pt>
                <c:pt idx="7">
                  <c:v>38425</c:v>
                </c:pt>
                <c:pt idx="8">
                  <c:v>38677</c:v>
                </c:pt>
                <c:pt idx="9">
                  <c:v>38742</c:v>
                </c:pt>
                <c:pt idx="10">
                  <c:v>38789</c:v>
                </c:pt>
                <c:pt idx="11">
                  <c:v>39043</c:v>
                </c:pt>
                <c:pt idx="12">
                  <c:v>39104</c:v>
                </c:pt>
                <c:pt idx="13">
                  <c:v>39153</c:v>
                </c:pt>
                <c:pt idx="14">
                  <c:v>39407</c:v>
                </c:pt>
                <c:pt idx="15">
                  <c:v>39468</c:v>
                </c:pt>
                <c:pt idx="16">
                  <c:v>39517</c:v>
                </c:pt>
                <c:pt idx="17">
                  <c:v>39763</c:v>
                </c:pt>
                <c:pt idx="18">
                  <c:v>39839</c:v>
                </c:pt>
                <c:pt idx="19">
                  <c:v>39882</c:v>
                </c:pt>
                <c:pt idx="20">
                  <c:v>40147</c:v>
                </c:pt>
                <c:pt idx="21">
                  <c:v>40203</c:v>
                </c:pt>
                <c:pt idx="22">
                  <c:v>40246</c:v>
                </c:pt>
                <c:pt idx="23">
                  <c:v>40511</c:v>
                </c:pt>
                <c:pt idx="24">
                  <c:v>40574</c:v>
                </c:pt>
                <c:pt idx="25">
                  <c:v>40616</c:v>
                </c:pt>
                <c:pt idx="26">
                  <c:v>40875</c:v>
                </c:pt>
                <c:pt idx="27">
                  <c:v>40918</c:v>
                </c:pt>
                <c:pt idx="28">
                  <c:v>40987</c:v>
                </c:pt>
                <c:pt idx="29">
                  <c:v>41225</c:v>
                </c:pt>
                <c:pt idx="30">
                  <c:v>41295</c:v>
                </c:pt>
                <c:pt idx="31">
                  <c:v>41358</c:v>
                </c:pt>
                <c:pt idx="32">
                  <c:v>41582</c:v>
                </c:pt>
                <c:pt idx="33">
                  <c:v>41667</c:v>
                </c:pt>
                <c:pt idx="34">
                  <c:v>41709</c:v>
                </c:pt>
                <c:pt idx="35">
                  <c:v>41947</c:v>
                </c:pt>
              </c:numCache>
            </c:numRef>
          </c:cat>
          <c:val>
            <c:numRef>
              <c:f>'Período Chuvoso (EM PREP)'!$B$106:$B$141</c:f>
              <c:numCache>
                <c:formatCode>General</c:formatCode>
                <c:ptCount val="36"/>
                <c:pt idx="0">
                  <c:v>129</c:v>
                </c:pt>
                <c:pt idx="1">
                  <c:v>47</c:v>
                </c:pt>
                <c:pt idx="2">
                  <c:v>70</c:v>
                </c:pt>
                <c:pt idx="3">
                  <c:v>48</c:v>
                </c:pt>
                <c:pt idx="4">
                  <c:v>45</c:v>
                </c:pt>
                <c:pt idx="5">
                  <c:v>59</c:v>
                </c:pt>
                <c:pt idx="6">
                  <c:v>330</c:v>
                </c:pt>
                <c:pt idx="7">
                  <c:v>37</c:v>
                </c:pt>
                <c:pt idx="8">
                  <c:v>104</c:v>
                </c:pt>
                <c:pt idx="9">
                  <c:v>36</c:v>
                </c:pt>
                <c:pt idx="10">
                  <c:v>56</c:v>
                </c:pt>
                <c:pt idx="11">
                  <c:v>315</c:v>
                </c:pt>
                <c:pt idx="12">
                  <c:v>132</c:v>
                </c:pt>
                <c:pt idx="13">
                  <c:v>144</c:v>
                </c:pt>
                <c:pt idx="14">
                  <c:v>49</c:v>
                </c:pt>
                <c:pt idx="15">
                  <c:v>231</c:v>
                </c:pt>
                <c:pt idx="16">
                  <c:v>119</c:v>
                </c:pt>
                <c:pt idx="17">
                  <c:v>358</c:v>
                </c:pt>
                <c:pt idx="18">
                  <c:v>147</c:v>
                </c:pt>
                <c:pt idx="19">
                  <c:v>358</c:v>
                </c:pt>
                <c:pt idx="20">
                  <c:v>178</c:v>
                </c:pt>
                <c:pt idx="21">
                  <c:v>333</c:v>
                </c:pt>
                <c:pt idx="22">
                  <c:v>49</c:v>
                </c:pt>
                <c:pt idx="23">
                  <c:v>54</c:v>
                </c:pt>
                <c:pt idx="24">
                  <c:v>92</c:v>
                </c:pt>
                <c:pt idx="25">
                  <c:v>43</c:v>
                </c:pt>
                <c:pt idx="26">
                  <c:v>392</c:v>
                </c:pt>
                <c:pt idx="27">
                  <c:v>480</c:v>
                </c:pt>
                <c:pt idx="28">
                  <c:v>32</c:v>
                </c:pt>
                <c:pt idx="29">
                  <c:v>41</c:v>
                </c:pt>
                <c:pt idx="30">
                  <c:v>59</c:v>
                </c:pt>
                <c:pt idx="31">
                  <c:v>269</c:v>
                </c:pt>
                <c:pt idx="32">
                  <c:v>22</c:v>
                </c:pt>
                <c:pt idx="33">
                  <c:v>23</c:v>
                </c:pt>
                <c:pt idx="34">
                  <c:v>23</c:v>
                </c:pt>
                <c:pt idx="35">
                  <c:v>25</c:v>
                </c:pt>
              </c:numCache>
            </c:numRef>
          </c:val>
        </c:ser>
        <c:marker val="1"/>
        <c:axId val="111250816"/>
        <c:axId val="111609344"/>
      </c:lineChart>
      <c:dateAx>
        <c:axId val="111250816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609344"/>
        <c:crosses val="autoZero"/>
        <c:auto val="1"/>
        <c:lblOffset val="100"/>
        <c:baseTimeUnit val="days"/>
        <c:minorUnit val="2"/>
        <c:minorTimeUnit val="months"/>
      </c:dateAx>
      <c:valAx>
        <c:axId val="111609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250816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1586928853899539"/>
          <c:w val="0.68428509482832578"/>
          <c:h val="0.74617324238987692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Permanência'!$C$2:$C$88</c:f>
              <c:numCache>
                <c:formatCode>General</c:formatCode>
                <c:ptCount val="87"/>
                <c:pt idx="0">
                  <c:v>10.3</c:v>
                </c:pt>
                <c:pt idx="1">
                  <c:v>9.5</c:v>
                </c:pt>
                <c:pt idx="2">
                  <c:v>9.3000000000000007</c:v>
                </c:pt>
                <c:pt idx="3">
                  <c:v>9</c:v>
                </c:pt>
                <c:pt idx="4">
                  <c:v>9</c:v>
                </c:pt>
                <c:pt idx="5">
                  <c:v>8.8000000000000007</c:v>
                </c:pt>
                <c:pt idx="6">
                  <c:v>8.8000000000000007</c:v>
                </c:pt>
                <c:pt idx="7">
                  <c:v>8.8000000000000007</c:v>
                </c:pt>
                <c:pt idx="8">
                  <c:v>8.5</c:v>
                </c:pt>
                <c:pt idx="9">
                  <c:v>8.5</c:v>
                </c:pt>
                <c:pt idx="10">
                  <c:v>8.5</c:v>
                </c:pt>
                <c:pt idx="11">
                  <c:v>8.5</c:v>
                </c:pt>
                <c:pt idx="12">
                  <c:v>8.4</c:v>
                </c:pt>
                <c:pt idx="13">
                  <c:v>8.4</c:v>
                </c:pt>
                <c:pt idx="14">
                  <c:v>8.4</c:v>
                </c:pt>
                <c:pt idx="15">
                  <c:v>8.4</c:v>
                </c:pt>
                <c:pt idx="16">
                  <c:v>8.3000000000000007</c:v>
                </c:pt>
                <c:pt idx="17">
                  <c:v>8.3000000000000007</c:v>
                </c:pt>
                <c:pt idx="18">
                  <c:v>8.3000000000000007</c:v>
                </c:pt>
                <c:pt idx="19">
                  <c:v>8.3000000000000007</c:v>
                </c:pt>
                <c:pt idx="20">
                  <c:v>8.2000000000000011</c:v>
                </c:pt>
                <c:pt idx="21">
                  <c:v>8.2000000000000011</c:v>
                </c:pt>
                <c:pt idx="22">
                  <c:v>8.2000000000000011</c:v>
                </c:pt>
                <c:pt idx="23">
                  <c:v>8.2000000000000011</c:v>
                </c:pt>
                <c:pt idx="24">
                  <c:v>8.2000000000000011</c:v>
                </c:pt>
                <c:pt idx="25">
                  <c:v>8.2000000000000011</c:v>
                </c:pt>
                <c:pt idx="26">
                  <c:v>8.1</c:v>
                </c:pt>
                <c:pt idx="27">
                  <c:v>8</c:v>
                </c:pt>
                <c:pt idx="28">
                  <c:v>8</c:v>
                </c:pt>
                <c:pt idx="29">
                  <c:v>8</c:v>
                </c:pt>
                <c:pt idx="30">
                  <c:v>7.9</c:v>
                </c:pt>
                <c:pt idx="31">
                  <c:v>7.9</c:v>
                </c:pt>
                <c:pt idx="32">
                  <c:v>7.9</c:v>
                </c:pt>
                <c:pt idx="33">
                  <c:v>7.9</c:v>
                </c:pt>
                <c:pt idx="34">
                  <c:v>7.9</c:v>
                </c:pt>
                <c:pt idx="35">
                  <c:v>7.8</c:v>
                </c:pt>
                <c:pt idx="36">
                  <c:v>7.8</c:v>
                </c:pt>
                <c:pt idx="37">
                  <c:v>7.7</c:v>
                </c:pt>
                <c:pt idx="38">
                  <c:v>7.6</c:v>
                </c:pt>
                <c:pt idx="39">
                  <c:v>7.6</c:v>
                </c:pt>
                <c:pt idx="40">
                  <c:v>7.5</c:v>
                </c:pt>
                <c:pt idx="41">
                  <c:v>7.5</c:v>
                </c:pt>
                <c:pt idx="42">
                  <c:v>7.5</c:v>
                </c:pt>
                <c:pt idx="43">
                  <c:v>7.5</c:v>
                </c:pt>
                <c:pt idx="44">
                  <c:v>7.5</c:v>
                </c:pt>
                <c:pt idx="45">
                  <c:v>7.5</c:v>
                </c:pt>
                <c:pt idx="46">
                  <c:v>7.5</c:v>
                </c:pt>
                <c:pt idx="47">
                  <c:v>7.4</c:v>
                </c:pt>
                <c:pt idx="48">
                  <c:v>7.4</c:v>
                </c:pt>
                <c:pt idx="49">
                  <c:v>7.4</c:v>
                </c:pt>
                <c:pt idx="50">
                  <c:v>7.3</c:v>
                </c:pt>
                <c:pt idx="51">
                  <c:v>7.3</c:v>
                </c:pt>
                <c:pt idx="52">
                  <c:v>7.3</c:v>
                </c:pt>
                <c:pt idx="53">
                  <c:v>7.3</c:v>
                </c:pt>
                <c:pt idx="54">
                  <c:v>7.3</c:v>
                </c:pt>
                <c:pt idx="55">
                  <c:v>7.2</c:v>
                </c:pt>
                <c:pt idx="56">
                  <c:v>7.2</c:v>
                </c:pt>
                <c:pt idx="57">
                  <c:v>7.2</c:v>
                </c:pt>
                <c:pt idx="58">
                  <c:v>7.2</c:v>
                </c:pt>
                <c:pt idx="59">
                  <c:v>7.2</c:v>
                </c:pt>
                <c:pt idx="60">
                  <c:v>7.1</c:v>
                </c:pt>
                <c:pt idx="61">
                  <c:v>7.1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6.9</c:v>
                </c:pt>
                <c:pt idx="69">
                  <c:v>6.7</c:v>
                </c:pt>
                <c:pt idx="70">
                  <c:v>6.6</c:v>
                </c:pt>
                <c:pt idx="71">
                  <c:v>6.5</c:v>
                </c:pt>
                <c:pt idx="72">
                  <c:v>6.4</c:v>
                </c:pt>
                <c:pt idx="73">
                  <c:v>6.1</c:v>
                </c:pt>
                <c:pt idx="74">
                  <c:v>6</c:v>
                </c:pt>
                <c:pt idx="75">
                  <c:v>4.3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Permanência'!$H$2:$H$94</c:f>
              <c:numCache>
                <c:formatCode>General</c:formatCode>
                <c:ptCount val="93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Permanência'!$I$2:$I$94</c:f>
              <c:numCache>
                <c:formatCode>General</c:formatCode>
                <c:ptCount val="93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Permanência'!$J$2:$J$94</c:f>
              <c:numCache>
                <c:formatCode>General</c:formatCode>
                <c:ptCount val="93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Permanência'!$K$2:$K$94</c:f>
              <c:numCache>
                <c:formatCode>General</c:formatCode>
                <c:ptCount val="93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</c:numCache>
            </c:numRef>
          </c:yVal>
        </c:ser>
        <c:axId val="111858432"/>
        <c:axId val="111860352"/>
      </c:scatterChart>
      <c:valAx>
        <c:axId val="1118584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60352"/>
        <c:crosses val="autoZero"/>
        <c:crossBetween val="midCat"/>
      </c:valAx>
      <c:valAx>
        <c:axId val="111860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5843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49565568239545"/>
          <c:y val="0.42278502739223772"/>
          <c:w val="0.19755943726768285"/>
          <c:h val="0.25255678762784661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Temporal'!$A$2:$A$77</c:f>
              <c:numCache>
                <c:formatCode>m/d/yyyy</c:formatCode>
                <c:ptCount val="76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Temporal'!$B$2:$B$77</c:f>
              <c:numCache>
                <c:formatCode>General</c:formatCode>
                <c:ptCount val="76"/>
                <c:pt idx="0">
                  <c:v>7.2</c:v>
                </c:pt>
                <c:pt idx="1">
                  <c:v>6.7</c:v>
                </c:pt>
                <c:pt idx="2">
                  <c:v>7.5</c:v>
                </c:pt>
                <c:pt idx="3">
                  <c:v>8.2000000000000011</c:v>
                </c:pt>
                <c:pt idx="4">
                  <c:v>8.4</c:v>
                </c:pt>
                <c:pt idx="5">
                  <c:v>6.5</c:v>
                </c:pt>
                <c:pt idx="6">
                  <c:v>7</c:v>
                </c:pt>
                <c:pt idx="7">
                  <c:v>9.5</c:v>
                </c:pt>
                <c:pt idx="8">
                  <c:v>9.3000000000000007</c:v>
                </c:pt>
                <c:pt idx="9">
                  <c:v>7.9</c:v>
                </c:pt>
                <c:pt idx="10">
                  <c:v>6.1</c:v>
                </c:pt>
                <c:pt idx="11">
                  <c:v>7</c:v>
                </c:pt>
                <c:pt idx="12">
                  <c:v>7.9</c:v>
                </c:pt>
                <c:pt idx="13">
                  <c:v>8</c:v>
                </c:pt>
                <c:pt idx="14">
                  <c:v>8.2000000000000011</c:v>
                </c:pt>
                <c:pt idx="15">
                  <c:v>7.1</c:v>
                </c:pt>
                <c:pt idx="16">
                  <c:v>6.9</c:v>
                </c:pt>
                <c:pt idx="17">
                  <c:v>7.3</c:v>
                </c:pt>
                <c:pt idx="18">
                  <c:v>7.2</c:v>
                </c:pt>
                <c:pt idx="19">
                  <c:v>8.2000000000000011</c:v>
                </c:pt>
                <c:pt idx="20">
                  <c:v>9</c:v>
                </c:pt>
                <c:pt idx="21">
                  <c:v>8.1</c:v>
                </c:pt>
                <c:pt idx="22">
                  <c:v>7.5</c:v>
                </c:pt>
                <c:pt idx="23">
                  <c:v>6.4</c:v>
                </c:pt>
                <c:pt idx="24">
                  <c:v>7.1</c:v>
                </c:pt>
                <c:pt idx="25">
                  <c:v>8.4</c:v>
                </c:pt>
                <c:pt idx="26">
                  <c:v>7.9</c:v>
                </c:pt>
                <c:pt idx="27">
                  <c:v>7.8</c:v>
                </c:pt>
                <c:pt idx="28">
                  <c:v>7.2</c:v>
                </c:pt>
                <c:pt idx="29">
                  <c:v>8.2000000000000011</c:v>
                </c:pt>
                <c:pt idx="30">
                  <c:v>7</c:v>
                </c:pt>
                <c:pt idx="31">
                  <c:v>8.2000000000000011</c:v>
                </c:pt>
                <c:pt idx="32">
                  <c:v>8.8000000000000007</c:v>
                </c:pt>
                <c:pt idx="33">
                  <c:v>7.8</c:v>
                </c:pt>
                <c:pt idx="34">
                  <c:v>7</c:v>
                </c:pt>
                <c:pt idx="35">
                  <c:v>7.4</c:v>
                </c:pt>
                <c:pt idx="36">
                  <c:v>7.5</c:v>
                </c:pt>
                <c:pt idx="37">
                  <c:v>8.3000000000000007</c:v>
                </c:pt>
                <c:pt idx="38">
                  <c:v>8.2000000000000011</c:v>
                </c:pt>
                <c:pt idx="39">
                  <c:v>7.6</c:v>
                </c:pt>
                <c:pt idx="40">
                  <c:v>7.4</c:v>
                </c:pt>
                <c:pt idx="41">
                  <c:v>7.2</c:v>
                </c:pt>
                <c:pt idx="42">
                  <c:v>8.3000000000000007</c:v>
                </c:pt>
                <c:pt idx="43">
                  <c:v>8.4</c:v>
                </c:pt>
                <c:pt idx="44">
                  <c:v>7.4</c:v>
                </c:pt>
                <c:pt idx="45">
                  <c:v>7.5</c:v>
                </c:pt>
                <c:pt idx="46">
                  <c:v>7.2</c:v>
                </c:pt>
                <c:pt idx="47">
                  <c:v>8</c:v>
                </c:pt>
                <c:pt idx="48">
                  <c:v>8.5</c:v>
                </c:pt>
                <c:pt idx="49">
                  <c:v>8.5</c:v>
                </c:pt>
                <c:pt idx="50">
                  <c:v>8</c:v>
                </c:pt>
                <c:pt idx="51">
                  <c:v>7.3</c:v>
                </c:pt>
                <c:pt idx="52">
                  <c:v>7.3</c:v>
                </c:pt>
                <c:pt idx="53">
                  <c:v>7</c:v>
                </c:pt>
                <c:pt idx="54">
                  <c:v>8.4</c:v>
                </c:pt>
                <c:pt idx="55">
                  <c:v>10.3</c:v>
                </c:pt>
                <c:pt idx="56">
                  <c:v>7.7</c:v>
                </c:pt>
                <c:pt idx="57">
                  <c:v>7.3</c:v>
                </c:pt>
                <c:pt idx="58">
                  <c:v>7.5</c:v>
                </c:pt>
                <c:pt idx="59">
                  <c:v>7.9</c:v>
                </c:pt>
                <c:pt idx="60">
                  <c:v>8.5</c:v>
                </c:pt>
                <c:pt idx="61">
                  <c:v>9</c:v>
                </c:pt>
                <c:pt idx="62">
                  <c:v>7.6</c:v>
                </c:pt>
                <c:pt idx="63">
                  <c:v>7.5</c:v>
                </c:pt>
                <c:pt idx="64">
                  <c:v>7.3</c:v>
                </c:pt>
                <c:pt idx="65">
                  <c:v>7.9</c:v>
                </c:pt>
                <c:pt idx="66">
                  <c:v>8.8000000000000007</c:v>
                </c:pt>
                <c:pt idx="67">
                  <c:v>8.8000000000000007</c:v>
                </c:pt>
                <c:pt idx="68">
                  <c:v>7.5</c:v>
                </c:pt>
                <c:pt idx="69">
                  <c:v>6</c:v>
                </c:pt>
                <c:pt idx="70">
                  <c:v>6.6</c:v>
                </c:pt>
                <c:pt idx="71">
                  <c:v>7</c:v>
                </c:pt>
                <c:pt idx="72">
                  <c:v>8.3000000000000007</c:v>
                </c:pt>
                <c:pt idx="73">
                  <c:v>8.5</c:v>
                </c:pt>
                <c:pt idx="74">
                  <c:v>8.3000000000000007</c:v>
                </c:pt>
                <c:pt idx="75">
                  <c:v>4.3</c:v>
                </c:pt>
              </c:numCache>
            </c:numRef>
          </c:val>
        </c:ser>
        <c:marker val="1"/>
        <c:axId val="111786240"/>
        <c:axId val="111788416"/>
      </c:lineChart>
      <c:dateAx>
        <c:axId val="111786240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88416"/>
        <c:crosses val="autoZero"/>
        <c:auto val="1"/>
        <c:lblOffset val="100"/>
        <c:baseTimeUnit val="days"/>
        <c:majorUnit val="6"/>
        <c:majorTimeUnit val="months"/>
      </c:dateAx>
      <c:valAx>
        <c:axId val="111788416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2198089334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8624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0.15290569566344489"/>
          <c:y val="1.901865658933258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616926822945597"/>
          <c:y val="0.11180728939575568"/>
          <c:w val="0.8620377828389435"/>
          <c:h val="0.817277235819006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de Atendimento Classe 2 - OD'!$F$110:$F$122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'% de Atendimento Classe 2 - OD'!$G$110:$G$122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83.3333333333333</c:v>
                </c:pt>
              </c:numCache>
            </c:numRef>
          </c:val>
        </c:ser>
        <c:gapWidth val="219"/>
        <c:overlap val="-27"/>
        <c:axId val="111899776"/>
        <c:axId val="111901312"/>
      </c:barChart>
      <c:catAx>
        <c:axId val="11189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901312"/>
        <c:crosses val="autoZero"/>
        <c:auto val="1"/>
        <c:lblAlgn val="ctr"/>
        <c:lblOffset val="100"/>
      </c:catAx>
      <c:valAx>
        <c:axId val="11190131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89977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566797662783239E-2"/>
          <c:y val="0.11340665186096319"/>
          <c:w val="0.70868985366974357"/>
          <c:h val="0.76921474942471313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Permanência'!$C$2:$C$88</c:f>
              <c:numCache>
                <c:formatCode>General</c:formatCode>
                <c:ptCount val="8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4</c:v>
                </c:pt>
                <c:pt idx="72">
                  <c:v>4</c:v>
                </c:pt>
                <c:pt idx="73">
                  <c:v>5</c:v>
                </c:pt>
                <c:pt idx="74">
                  <c:v>5</c:v>
                </c:pt>
                <c:pt idx="75">
                  <c:v>6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Permanência'!$H$2:$H$88</c:f>
              <c:numCache>
                <c:formatCode>General</c:formatCode>
                <c:ptCount val="8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Permanência'!$I$2:$I$88</c:f>
              <c:numCache>
                <c:formatCode>General</c:formatCode>
                <c:ptCount val="8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Permanência'!$J$2:$J$88</c:f>
              <c:numCache>
                <c:formatCode>General</c:formatCode>
                <c:ptCount val="8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</c:numCache>
            </c:numRef>
          </c:yVal>
        </c:ser>
        <c:axId val="111729664"/>
        <c:axId val="112003328"/>
      </c:scatterChart>
      <c:valAx>
        <c:axId val="11172966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003328"/>
        <c:crosses val="autoZero"/>
        <c:crossBetween val="midCat"/>
      </c:valAx>
      <c:valAx>
        <c:axId val="112003328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1729664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79647247292673662"/>
          <c:y val="0.43671453893689988"/>
          <c:w val="0.20053821703426558"/>
          <c:h val="0.20478373283269774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Temporal'!$A$2:$A$77</c:f>
              <c:numCache>
                <c:formatCode>m/d/yyyy</c:formatCode>
                <c:ptCount val="76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Temporal'!$B$2:$B$77</c:f>
              <c:numCache>
                <c:formatCode>General</c:formatCode>
                <c:ptCount val="76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6">
                  <c:v>1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5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3</c:v>
                </c:pt>
                <c:pt idx="33">
                  <c:v>3</c:v>
                </c:pt>
                <c:pt idx="34">
                  <c:v>4</c:v>
                </c:pt>
                <c:pt idx="35">
                  <c:v>2</c:v>
                </c:pt>
                <c:pt idx="36">
                  <c:v>3</c:v>
                </c:pt>
                <c:pt idx="37">
                  <c:v>2</c:v>
                </c:pt>
                <c:pt idx="38">
                  <c:v>2</c:v>
                </c:pt>
                <c:pt idx="39">
                  <c:v>3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3</c:v>
                </c:pt>
                <c:pt idx="51">
                  <c:v>3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3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3</c:v>
                </c:pt>
                <c:pt idx="62">
                  <c:v>2</c:v>
                </c:pt>
                <c:pt idx="63">
                  <c:v>3</c:v>
                </c:pt>
                <c:pt idx="64">
                  <c:v>2</c:v>
                </c:pt>
                <c:pt idx="65">
                  <c:v>5</c:v>
                </c:pt>
                <c:pt idx="66">
                  <c:v>2</c:v>
                </c:pt>
                <c:pt idx="67">
                  <c:v>4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6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</c:numCache>
            </c:numRef>
          </c:val>
        </c:ser>
        <c:marker val="1"/>
        <c:axId val="112019328"/>
        <c:axId val="112041984"/>
      </c:lineChart>
      <c:dateAx>
        <c:axId val="112019328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041984"/>
        <c:crosses val="autoZero"/>
        <c:auto val="1"/>
        <c:lblOffset val="100"/>
        <c:baseTimeUnit val="days"/>
        <c:majorUnit val="6"/>
        <c:majorTimeUnit val="months"/>
      </c:dateAx>
      <c:valAx>
        <c:axId val="1120419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019328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DBO!$P$135:$P$147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DBO!$Q$135:$Q$147</c:f>
              <c:numCache>
                <c:formatCode>0.0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83.3333333333333</c:v>
                </c:pt>
              </c:numCache>
            </c:numRef>
          </c:val>
        </c:ser>
        <c:gapWidth val="219"/>
        <c:overlap val="-27"/>
        <c:axId val="112079232"/>
        <c:axId val="112080768"/>
      </c:barChart>
      <c:catAx>
        <c:axId val="112079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080768"/>
        <c:crosses val="autoZero"/>
        <c:auto val="1"/>
        <c:lblAlgn val="ctr"/>
        <c:lblOffset val="100"/>
      </c:catAx>
      <c:valAx>
        <c:axId val="1120807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079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371467566465088"/>
          <c:y val="0.13519257138169333"/>
          <c:w val="0.63989840606296611"/>
          <c:h val="0.75310079184945877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permanência'!$C$2:$C$89</c:f>
              <c:numCache>
                <c:formatCode>General</c:formatCode>
                <c:ptCount val="88"/>
                <c:pt idx="0">
                  <c:v>780</c:v>
                </c:pt>
                <c:pt idx="1">
                  <c:v>800</c:v>
                </c:pt>
                <c:pt idx="2">
                  <c:v>1020</c:v>
                </c:pt>
                <c:pt idx="3">
                  <c:v>1300</c:v>
                </c:pt>
                <c:pt idx="4">
                  <c:v>1500</c:v>
                </c:pt>
                <c:pt idx="5">
                  <c:v>2100</c:v>
                </c:pt>
                <c:pt idx="6">
                  <c:v>2640</c:v>
                </c:pt>
                <c:pt idx="7">
                  <c:v>2880</c:v>
                </c:pt>
                <c:pt idx="8">
                  <c:v>2900</c:v>
                </c:pt>
                <c:pt idx="9">
                  <c:v>2940</c:v>
                </c:pt>
                <c:pt idx="10">
                  <c:v>4680</c:v>
                </c:pt>
                <c:pt idx="11">
                  <c:v>4740</c:v>
                </c:pt>
                <c:pt idx="12">
                  <c:v>5400</c:v>
                </c:pt>
                <c:pt idx="13">
                  <c:v>5520</c:v>
                </c:pt>
                <c:pt idx="14">
                  <c:v>5600</c:v>
                </c:pt>
                <c:pt idx="15">
                  <c:v>5640</c:v>
                </c:pt>
                <c:pt idx="16">
                  <c:v>5760</c:v>
                </c:pt>
                <c:pt idx="17">
                  <c:v>6000</c:v>
                </c:pt>
                <c:pt idx="18">
                  <c:v>6600</c:v>
                </c:pt>
                <c:pt idx="19">
                  <c:v>6600</c:v>
                </c:pt>
                <c:pt idx="20">
                  <c:v>6700</c:v>
                </c:pt>
                <c:pt idx="21">
                  <c:v>7200</c:v>
                </c:pt>
                <c:pt idx="22">
                  <c:v>7800</c:v>
                </c:pt>
                <c:pt idx="23">
                  <c:v>7800</c:v>
                </c:pt>
                <c:pt idx="24">
                  <c:v>7800</c:v>
                </c:pt>
                <c:pt idx="25">
                  <c:v>7800</c:v>
                </c:pt>
                <c:pt idx="26">
                  <c:v>8400</c:v>
                </c:pt>
                <c:pt idx="27">
                  <c:v>9400</c:v>
                </c:pt>
                <c:pt idx="28">
                  <c:v>9600</c:v>
                </c:pt>
                <c:pt idx="29">
                  <c:v>9600</c:v>
                </c:pt>
                <c:pt idx="30">
                  <c:v>10000</c:v>
                </c:pt>
                <c:pt idx="31">
                  <c:v>10200</c:v>
                </c:pt>
                <c:pt idx="32">
                  <c:v>10200</c:v>
                </c:pt>
                <c:pt idx="33">
                  <c:v>10200</c:v>
                </c:pt>
                <c:pt idx="34">
                  <c:v>10800</c:v>
                </c:pt>
                <c:pt idx="35">
                  <c:v>12000</c:v>
                </c:pt>
                <c:pt idx="36">
                  <c:v>12000</c:v>
                </c:pt>
                <c:pt idx="37">
                  <c:v>13000</c:v>
                </c:pt>
                <c:pt idx="38">
                  <c:v>13200</c:v>
                </c:pt>
                <c:pt idx="39">
                  <c:v>13200</c:v>
                </c:pt>
                <c:pt idx="40">
                  <c:v>13800</c:v>
                </c:pt>
                <c:pt idx="41">
                  <c:v>13800</c:v>
                </c:pt>
                <c:pt idx="42">
                  <c:v>14000</c:v>
                </c:pt>
                <c:pt idx="43">
                  <c:v>16200</c:v>
                </c:pt>
                <c:pt idx="44">
                  <c:v>18000</c:v>
                </c:pt>
                <c:pt idx="45">
                  <c:v>18600</c:v>
                </c:pt>
                <c:pt idx="46">
                  <c:v>19200</c:v>
                </c:pt>
                <c:pt idx="47">
                  <c:v>19200</c:v>
                </c:pt>
                <c:pt idx="48">
                  <c:v>19800</c:v>
                </c:pt>
                <c:pt idx="49">
                  <c:v>19800</c:v>
                </c:pt>
                <c:pt idx="50">
                  <c:v>19800</c:v>
                </c:pt>
                <c:pt idx="51">
                  <c:v>20000</c:v>
                </c:pt>
                <c:pt idx="52">
                  <c:v>21000</c:v>
                </c:pt>
                <c:pt idx="53">
                  <c:v>22000</c:v>
                </c:pt>
                <c:pt idx="54">
                  <c:v>22800</c:v>
                </c:pt>
                <c:pt idx="55">
                  <c:v>24000</c:v>
                </c:pt>
                <c:pt idx="56">
                  <c:v>26400</c:v>
                </c:pt>
                <c:pt idx="57">
                  <c:v>28000</c:v>
                </c:pt>
                <c:pt idx="58">
                  <c:v>29400</c:v>
                </c:pt>
                <c:pt idx="59">
                  <c:v>29400</c:v>
                </c:pt>
                <c:pt idx="60">
                  <c:v>30000</c:v>
                </c:pt>
                <c:pt idx="61">
                  <c:v>30000</c:v>
                </c:pt>
                <c:pt idx="62">
                  <c:v>30000</c:v>
                </c:pt>
                <c:pt idx="63">
                  <c:v>30000</c:v>
                </c:pt>
                <c:pt idx="64">
                  <c:v>32400</c:v>
                </c:pt>
                <c:pt idx="65">
                  <c:v>43000</c:v>
                </c:pt>
                <c:pt idx="66">
                  <c:v>47400</c:v>
                </c:pt>
                <c:pt idx="67">
                  <c:v>47400</c:v>
                </c:pt>
                <c:pt idx="68">
                  <c:v>47400</c:v>
                </c:pt>
                <c:pt idx="69">
                  <c:v>51600</c:v>
                </c:pt>
                <c:pt idx="70">
                  <c:v>55200</c:v>
                </c:pt>
                <c:pt idx="71">
                  <c:v>56400</c:v>
                </c:pt>
                <c:pt idx="72">
                  <c:v>66000</c:v>
                </c:pt>
                <c:pt idx="73">
                  <c:v>66000</c:v>
                </c:pt>
                <c:pt idx="74">
                  <c:v>102000</c:v>
                </c:pt>
                <c:pt idx="75">
                  <c:v>210000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permanência'!$J$2:$J$89</c:f>
              <c:numCache>
                <c:formatCode>General</c:formatCode>
                <c:ptCount val="88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  <c:pt idx="71">
                  <c:v>2400</c:v>
                </c:pt>
                <c:pt idx="72">
                  <c:v>2400</c:v>
                </c:pt>
                <c:pt idx="73">
                  <c:v>2400</c:v>
                </c:pt>
                <c:pt idx="74">
                  <c:v>2400</c:v>
                </c:pt>
                <c:pt idx="75">
                  <c:v>2400</c:v>
                </c:pt>
              </c:numCache>
            </c:numRef>
          </c:yVal>
        </c:ser>
        <c:axId val="112201088"/>
        <c:axId val="112207360"/>
      </c:scatterChart>
      <c:valAx>
        <c:axId val="11220108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207360"/>
        <c:crossesAt val="1.0000000000000005E-2"/>
        <c:crossBetween val="midCat"/>
      </c:valAx>
      <c:valAx>
        <c:axId val="112207360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000000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000000"/>
                    </a:solidFill>
                    <a:latin typeface="Calibri"/>
                  </a:rPr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20108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155227196978117"/>
          <c:y val="0.16549728271944497"/>
          <c:w val="0.73866381513165191"/>
          <c:h val="0.67706698128189313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temporal'!$A$2:$A$77</c:f>
              <c:numCache>
                <c:formatCode>m/d/yyyy</c:formatCode>
                <c:ptCount val="76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temporal'!$B$2:$B$77</c:f>
              <c:numCache>
                <c:formatCode>General</c:formatCode>
                <c:ptCount val="76"/>
                <c:pt idx="58">
                  <c:v>24000</c:v>
                </c:pt>
                <c:pt idx="59">
                  <c:v>20000</c:v>
                </c:pt>
                <c:pt idx="60">
                  <c:v>10000</c:v>
                </c:pt>
                <c:pt idx="61">
                  <c:v>13000</c:v>
                </c:pt>
                <c:pt idx="62">
                  <c:v>6700</c:v>
                </c:pt>
                <c:pt idx="63">
                  <c:v>12000</c:v>
                </c:pt>
                <c:pt idx="64">
                  <c:v>5600</c:v>
                </c:pt>
                <c:pt idx="65">
                  <c:v>12000</c:v>
                </c:pt>
                <c:pt idx="66">
                  <c:v>14000</c:v>
                </c:pt>
                <c:pt idx="67">
                  <c:v>28000</c:v>
                </c:pt>
                <c:pt idx="68">
                  <c:v>2900</c:v>
                </c:pt>
                <c:pt idx="69">
                  <c:v>5400</c:v>
                </c:pt>
                <c:pt idx="70">
                  <c:v>43000</c:v>
                </c:pt>
                <c:pt idx="71">
                  <c:v>22000</c:v>
                </c:pt>
                <c:pt idx="72">
                  <c:v>9400</c:v>
                </c:pt>
                <c:pt idx="73">
                  <c:v>1300</c:v>
                </c:pt>
                <c:pt idx="74">
                  <c:v>800</c:v>
                </c:pt>
                <c:pt idx="75">
                  <c:v>1500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temporal'!$A$2:$A$77</c:f>
              <c:numCache>
                <c:formatCode>m/d/yyyy</c:formatCode>
                <c:ptCount val="76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temporal'!$C$2:$C$59</c:f>
              <c:numCache>
                <c:formatCode>General</c:formatCode>
                <c:ptCount val="58"/>
                <c:pt idx="0">
                  <c:v>30000</c:v>
                </c:pt>
                <c:pt idx="1">
                  <c:v>17000</c:v>
                </c:pt>
                <c:pt idx="2">
                  <c:v>50000</c:v>
                </c:pt>
                <c:pt idx="3">
                  <c:v>50000</c:v>
                </c:pt>
                <c:pt idx="4">
                  <c:v>170000</c:v>
                </c:pt>
                <c:pt idx="5">
                  <c:v>110000</c:v>
                </c:pt>
                <c:pt idx="6">
                  <c:v>13000</c:v>
                </c:pt>
                <c:pt idx="7">
                  <c:v>50000</c:v>
                </c:pt>
                <c:pt idx="8">
                  <c:v>17000</c:v>
                </c:pt>
                <c:pt idx="9">
                  <c:v>1700</c:v>
                </c:pt>
                <c:pt idx="10">
                  <c:v>110000</c:v>
                </c:pt>
                <c:pt idx="11">
                  <c:v>13000</c:v>
                </c:pt>
                <c:pt idx="12">
                  <c:v>33000</c:v>
                </c:pt>
                <c:pt idx="13">
                  <c:v>22000</c:v>
                </c:pt>
                <c:pt idx="14">
                  <c:v>17000</c:v>
                </c:pt>
                <c:pt idx="15">
                  <c:v>49000</c:v>
                </c:pt>
                <c:pt idx="16">
                  <c:v>16000</c:v>
                </c:pt>
                <c:pt idx="17">
                  <c:v>35000</c:v>
                </c:pt>
                <c:pt idx="18">
                  <c:v>79000</c:v>
                </c:pt>
                <c:pt idx="19">
                  <c:v>11000</c:v>
                </c:pt>
                <c:pt idx="20">
                  <c:v>3500</c:v>
                </c:pt>
                <c:pt idx="21">
                  <c:v>49000</c:v>
                </c:pt>
                <c:pt idx="22">
                  <c:v>22000</c:v>
                </c:pt>
                <c:pt idx="23">
                  <c:v>350000</c:v>
                </c:pt>
                <c:pt idx="24">
                  <c:v>33000</c:v>
                </c:pt>
                <c:pt idx="25">
                  <c:v>79000</c:v>
                </c:pt>
                <c:pt idx="26">
                  <c:v>7900</c:v>
                </c:pt>
                <c:pt idx="27">
                  <c:v>4900</c:v>
                </c:pt>
                <c:pt idx="28">
                  <c:v>33000</c:v>
                </c:pt>
                <c:pt idx="29">
                  <c:v>23000</c:v>
                </c:pt>
                <c:pt idx="30">
                  <c:v>92000</c:v>
                </c:pt>
                <c:pt idx="31">
                  <c:v>16000</c:v>
                </c:pt>
                <c:pt idx="32">
                  <c:v>54000</c:v>
                </c:pt>
                <c:pt idx="33">
                  <c:v>94000</c:v>
                </c:pt>
                <c:pt idx="34">
                  <c:v>79000</c:v>
                </c:pt>
                <c:pt idx="35">
                  <c:v>11000</c:v>
                </c:pt>
                <c:pt idx="36">
                  <c:v>23000</c:v>
                </c:pt>
                <c:pt idx="37">
                  <c:v>9200</c:v>
                </c:pt>
                <c:pt idx="38">
                  <c:v>13000</c:v>
                </c:pt>
                <c:pt idx="39">
                  <c:v>38000</c:v>
                </c:pt>
                <c:pt idx="40">
                  <c:v>50000</c:v>
                </c:pt>
                <c:pt idx="41">
                  <c:v>86000</c:v>
                </c:pt>
                <c:pt idx="42">
                  <c:v>32000</c:v>
                </c:pt>
                <c:pt idx="43">
                  <c:v>18000</c:v>
                </c:pt>
                <c:pt idx="44">
                  <c:v>4400</c:v>
                </c:pt>
                <c:pt idx="45">
                  <c:v>27000</c:v>
                </c:pt>
                <c:pt idx="46">
                  <c:v>44000</c:v>
                </c:pt>
                <c:pt idx="47">
                  <c:v>9400</c:v>
                </c:pt>
                <c:pt idx="48">
                  <c:v>1300</c:v>
                </c:pt>
                <c:pt idx="49">
                  <c:v>31000</c:v>
                </c:pt>
                <c:pt idx="50">
                  <c:v>7800</c:v>
                </c:pt>
                <c:pt idx="51">
                  <c:v>12000</c:v>
                </c:pt>
                <c:pt idx="52">
                  <c:v>14000</c:v>
                </c:pt>
                <c:pt idx="53">
                  <c:v>13000</c:v>
                </c:pt>
                <c:pt idx="54">
                  <c:v>4800</c:v>
                </c:pt>
                <c:pt idx="55">
                  <c:v>32000</c:v>
                </c:pt>
                <c:pt idx="56">
                  <c:v>9600</c:v>
                </c:pt>
                <c:pt idx="57">
                  <c:v>10000</c:v>
                </c:pt>
              </c:numCache>
            </c:numRef>
          </c:val>
        </c:ser>
        <c:marker val="1"/>
        <c:axId val="112220032"/>
        <c:axId val="112283648"/>
      </c:lineChart>
      <c:dateAx>
        <c:axId val="112220032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283648"/>
        <c:crosses val="autoZero"/>
        <c:auto val="1"/>
        <c:lblOffset val="100"/>
        <c:baseTimeUnit val="months"/>
        <c:majorUnit val="6"/>
        <c:majorTimeUnit val="months"/>
      </c:dateAx>
      <c:valAx>
        <c:axId val="112283648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333333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333333"/>
                    </a:solidFill>
                    <a:latin typeface="Calibri"/>
                  </a:rPr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220032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5432563048550236"/>
          <c:y val="0.37027673116840987"/>
          <c:w val="0.13720864348405734"/>
          <c:h val="0.21522731137491449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32875215010656306"/>
          <c:y val="4.48521236945543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136972017698963"/>
          <c:y val="0.18727738370738073"/>
          <c:w val="0.81807488564352004"/>
          <c:h val="0.6782548902885633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E. coli'!$F$16:$F$28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'% Atendimento E. coli'!$G$16:$G$28</c:f>
              <c:numCache>
                <c:formatCode>0.0</c:formatCode>
                <c:ptCount val="1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gapWidth val="219"/>
        <c:overlap val="-27"/>
        <c:axId val="112313088"/>
        <c:axId val="112314624"/>
      </c:barChart>
      <c:catAx>
        <c:axId val="11231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314624"/>
        <c:crosses val="autoZero"/>
        <c:auto val="1"/>
        <c:lblAlgn val="ctr"/>
        <c:lblOffset val="100"/>
      </c:catAx>
      <c:valAx>
        <c:axId val="1123146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0268445865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313088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657298754589275E-2"/>
          <c:y val="0.11641338975369878"/>
          <c:w val="0.71324748069886623"/>
          <c:h val="0.78385193814750664"/>
        </c:manualLayout>
      </c:layout>
      <c:scatterChart>
        <c:scatterStyle val="lineMarker"/>
        <c:ser>
          <c:idx val="0"/>
          <c:order val="0"/>
          <c:tx>
            <c:v>CMDC 02050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Permanência'!$C$2:$C$88</c:f>
              <c:numCache>
                <c:formatCode>General</c:formatCode>
                <c:ptCount val="8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Permanência'!$H$2:$H$88</c:f>
              <c:numCache>
                <c:formatCode>General</c:formatCode>
                <c:ptCount val="8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Permanência'!$I$2:$I$88</c:f>
              <c:numCache>
                <c:formatCode>General</c:formatCode>
                <c:ptCount val="8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1.4084507042253521E-2</c:v>
                </c:pt>
                <c:pt idx="1">
                  <c:v>2.8169014084507043E-2</c:v>
                </c:pt>
                <c:pt idx="2">
                  <c:v>4.2253521126760563E-2</c:v>
                </c:pt>
                <c:pt idx="3">
                  <c:v>5.6338028169014086E-2</c:v>
                </c:pt>
                <c:pt idx="4">
                  <c:v>7.0422535211267623E-2</c:v>
                </c:pt>
                <c:pt idx="5">
                  <c:v>8.4507042253521222E-2</c:v>
                </c:pt>
                <c:pt idx="6">
                  <c:v>9.8591549295774739E-2</c:v>
                </c:pt>
                <c:pt idx="7">
                  <c:v>0.11267605633802817</c:v>
                </c:pt>
                <c:pt idx="8">
                  <c:v>0.12676056338028169</c:v>
                </c:pt>
                <c:pt idx="9">
                  <c:v>0.1408450704225353</c:v>
                </c:pt>
                <c:pt idx="10">
                  <c:v>0.15492957746478872</c:v>
                </c:pt>
                <c:pt idx="11">
                  <c:v>0.16901408450704242</c:v>
                </c:pt>
                <c:pt idx="12">
                  <c:v>0.18309859154929595</c:v>
                </c:pt>
                <c:pt idx="13">
                  <c:v>0.19718309859154928</c:v>
                </c:pt>
                <c:pt idx="14">
                  <c:v>0.21126760563380281</c:v>
                </c:pt>
                <c:pt idx="15">
                  <c:v>0.22535211267605632</c:v>
                </c:pt>
                <c:pt idx="16">
                  <c:v>0.2394366197183099</c:v>
                </c:pt>
                <c:pt idx="17">
                  <c:v>0.25352112676056326</c:v>
                </c:pt>
                <c:pt idx="18">
                  <c:v>0.26760563380281688</c:v>
                </c:pt>
                <c:pt idx="19">
                  <c:v>0.28169014084507044</c:v>
                </c:pt>
                <c:pt idx="20">
                  <c:v>0.2957746478873241</c:v>
                </c:pt>
                <c:pt idx="21">
                  <c:v>0.30985915492957761</c:v>
                </c:pt>
                <c:pt idx="22">
                  <c:v>0.32394366197183133</c:v>
                </c:pt>
                <c:pt idx="23">
                  <c:v>0.338028169014085</c:v>
                </c:pt>
                <c:pt idx="24">
                  <c:v>0.352112676056338</c:v>
                </c:pt>
                <c:pt idx="25">
                  <c:v>0.36619718309859156</c:v>
                </c:pt>
                <c:pt idx="26">
                  <c:v>0.38028169014084545</c:v>
                </c:pt>
                <c:pt idx="27">
                  <c:v>0.39436619718309895</c:v>
                </c:pt>
                <c:pt idx="28">
                  <c:v>0.40845070422535235</c:v>
                </c:pt>
                <c:pt idx="29">
                  <c:v>0.4225352112676059</c:v>
                </c:pt>
                <c:pt idx="30">
                  <c:v>0.43661971830985957</c:v>
                </c:pt>
                <c:pt idx="31">
                  <c:v>0.4507042253521128</c:v>
                </c:pt>
                <c:pt idx="32">
                  <c:v>0.46478873239436641</c:v>
                </c:pt>
                <c:pt idx="33">
                  <c:v>0.4788732394366198</c:v>
                </c:pt>
                <c:pt idx="34">
                  <c:v>0.4929577464788733</c:v>
                </c:pt>
                <c:pt idx="35">
                  <c:v>0.50704225352112675</c:v>
                </c:pt>
                <c:pt idx="36">
                  <c:v>0.52112676056338025</c:v>
                </c:pt>
                <c:pt idx="37">
                  <c:v>0.53521126760563376</c:v>
                </c:pt>
                <c:pt idx="38">
                  <c:v>0.54929577464788792</c:v>
                </c:pt>
                <c:pt idx="39">
                  <c:v>0.56338028169014087</c:v>
                </c:pt>
                <c:pt idx="40">
                  <c:v>0.57746478873239393</c:v>
                </c:pt>
                <c:pt idx="41">
                  <c:v>0.59154929577464743</c:v>
                </c:pt>
                <c:pt idx="42">
                  <c:v>0.6056338028169016</c:v>
                </c:pt>
                <c:pt idx="43">
                  <c:v>0.61971830985915488</c:v>
                </c:pt>
                <c:pt idx="44">
                  <c:v>0.63380281690140894</c:v>
                </c:pt>
                <c:pt idx="45">
                  <c:v>0.647887323943662</c:v>
                </c:pt>
                <c:pt idx="46">
                  <c:v>0.66197183098591594</c:v>
                </c:pt>
                <c:pt idx="47">
                  <c:v>0.67605633802816933</c:v>
                </c:pt>
                <c:pt idx="48">
                  <c:v>0.69014084507042261</c:v>
                </c:pt>
                <c:pt idx="49">
                  <c:v>0.70422535211267634</c:v>
                </c:pt>
                <c:pt idx="50">
                  <c:v>0.71830985915492962</c:v>
                </c:pt>
                <c:pt idx="51">
                  <c:v>0.73239436619718346</c:v>
                </c:pt>
                <c:pt idx="52">
                  <c:v>0.74647887323943696</c:v>
                </c:pt>
                <c:pt idx="53">
                  <c:v>0.76056338028168979</c:v>
                </c:pt>
                <c:pt idx="54">
                  <c:v>0.77464788732394396</c:v>
                </c:pt>
                <c:pt idx="55">
                  <c:v>0.78873239436619713</c:v>
                </c:pt>
                <c:pt idx="56">
                  <c:v>0.80281690140845052</c:v>
                </c:pt>
                <c:pt idx="57">
                  <c:v>0.8169014084507048</c:v>
                </c:pt>
                <c:pt idx="58">
                  <c:v>0.83098591549295753</c:v>
                </c:pt>
                <c:pt idx="59">
                  <c:v>0.84507042253521181</c:v>
                </c:pt>
                <c:pt idx="60">
                  <c:v>0.85915492957746453</c:v>
                </c:pt>
                <c:pt idx="61">
                  <c:v>0.87323943661971914</c:v>
                </c:pt>
                <c:pt idx="62">
                  <c:v>0.88732394366197187</c:v>
                </c:pt>
                <c:pt idx="63">
                  <c:v>0.90140845070422537</c:v>
                </c:pt>
                <c:pt idx="64">
                  <c:v>0.91549295774647887</c:v>
                </c:pt>
                <c:pt idx="65">
                  <c:v>0.92957746478873238</c:v>
                </c:pt>
                <c:pt idx="66">
                  <c:v>0.94366197183098588</c:v>
                </c:pt>
                <c:pt idx="67">
                  <c:v>0.9577464788732396</c:v>
                </c:pt>
                <c:pt idx="68">
                  <c:v>0.971830985915493</c:v>
                </c:pt>
                <c:pt idx="69">
                  <c:v>0.9859154929577465</c:v>
                </c:pt>
              </c:numCache>
            </c:numRef>
          </c:xVal>
          <c:yVal>
            <c:numRef>
              <c:f>'Curva de Permanência'!$J$2:$J$88</c:f>
              <c:numCache>
                <c:formatCode>General</c:formatCode>
                <c:ptCount val="8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</c:numCache>
            </c:numRef>
          </c:yVal>
        </c:ser>
        <c:axId val="109842432"/>
        <c:axId val="109845504"/>
      </c:scatterChart>
      <c:valAx>
        <c:axId val="10984243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45504"/>
        <c:crosses val="autoZero"/>
        <c:crossBetween val="midCat"/>
      </c:valAx>
      <c:valAx>
        <c:axId val="109845504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42432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1760200597019272"/>
          <c:y val="0.44332502696010356"/>
          <c:w val="0.16505019478710029"/>
          <c:h val="0.29218679893891347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1980165299848"/>
          <c:y val="0.10308806865189951"/>
          <c:w val="0.65864006843781764"/>
          <c:h val="0.77499476109037435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7.0000000000000027E-3</c:v>
                </c:pt>
                <c:pt idx="1">
                  <c:v>1.2999999999999998E-2</c:v>
                </c:pt>
                <c:pt idx="2">
                  <c:v>1.4E-2</c:v>
                </c:pt>
                <c:pt idx="3">
                  <c:v>2.0000000000000011E-2</c:v>
                </c:pt>
                <c:pt idx="4">
                  <c:v>2.3E-2</c:v>
                </c:pt>
                <c:pt idx="5">
                  <c:v>2.4E-2</c:v>
                </c:pt>
                <c:pt idx="6">
                  <c:v>2.5000000000000001E-2</c:v>
                </c:pt>
                <c:pt idx="7">
                  <c:v>2.5999999999999999E-2</c:v>
                </c:pt>
                <c:pt idx="8">
                  <c:v>3.5999999999999997E-2</c:v>
                </c:pt>
                <c:pt idx="9">
                  <c:v>4.0000000000000022E-2</c:v>
                </c:pt>
                <c:pt idx="10">
                  <c:v>4.0000000000000022E-2</c:v>
                </c:pt>
                <c:pt idx="11">
                  <c:v>4.2000000000000023E-2</c:v>
                </c:pt>
                <c:pt idx="12">
                  <c:v>5.9000000000000018E-2</c:v>
                </c:pt>
                <c:pt idx="13">
                  <c:v>6.0000000000000026E-2</c:v>
                </c:pt>
                <c:pt idx="14">
                  <c:v>6.0000000000000026E-2</c:v>
                </c:pt>
                <c:pt idx="15">
                  <c:v>6.0000000000000026E-2</c:v>
                </c:pt>
                <c:pt idx="16">
                  <c:v>6.0000000000000026E-2</c:v>
                </c:pt>
                <c:pt idx="17">
                  <c:v>6.0000000000000026E-2</c:v>
                </c:pt>
                <c:pt idx="18">
                  <c:v>6.5000000000000002E-2</c:v>
                </c:pt>
                <c:pt idx="19">
                  <c:v>7.0000000000000021E-2</c:v>
                </c:pt>
                <c:pt idx="20">
                  <c:v>7.5000000000000011E-2</c:v>
                </c:pt>
                <c:pt idx="21">
                  <c:v>9.0000000000000024E-2</c:v>
                </c:pt>
                <c:pt idx="22">
                  <c:v>0.1</c:v>
                </c:pt>
                <c:pt idx="23">
                  <c:v>0.1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0.30000000000000016</c:v>
                </c:pt>
                <c:pt idx="29">
                  <c:v>0.30000000000000016</c:v>
                </c:pt>
                <c:pt idx="30">
                  <c:v>0.4</c:v>
                </c:pt>
                <c:pt idx="31">
                  <c:v>0.5</c:v>
                </c:pt>
                <c:pt idx="32">
                  <c:v>0.60000000000000031</c:v>
                </c:pt>
                <c:pt idx="33">
                  <c:v>0.60000000000000031</c:v>
                </c:pt>
                <c:pt idx="34">
                  <c:v>0.9</c:v>
                </c:pt>
                <c:pt idx="35">
                  <c:v>1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'Curva de Permanência'!$H$2:$H$90</c:f>
              <c:numCache>
                <c:formatCode>General</c:formatCode>
                <c:ptCount val="89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'Curva de Permanência'!$I$2:$I$90</c:f>
              <c:numCache>
                <c:formatCode>General</c:formatCode>
                <c:ptCount val="89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</c:numCache>
            </c:numRef>
          </c:yVal>
        </c:ser>
        <c:axId val="112331008"/>
        <c:axId val="112345472"/>
      </c:scatterChart>
      <c:valAx>
        <c:axId val="11233100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345472"/>
        <c:crosses val="autoZero"/>
        <c:crossBetween val="midCat"/>
      </c:valAx>
      <c:valAx>
        <c:axId val="112345472"/>
        <c:scaling>
          <c:orientation val="minMax"/>
          <c:max val="1.4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33100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Temporal'!$A$2:$A$37</c:f>
              <c:numCache>
                <c:formatCode>m/d/yyyy</c:formatCode>
                <c:ptCount val="36"/>
                <c:pt idx="0">
                  <c:v>39839</c:v>
                </c:pt>
                <c:pt idx="1">
                  <c:v>39882</c:v>
                </c:pt>
                <c:pt idx="2">
                  <c:v>39938</c:v>
                </c:pt>
                <c:pt idx="3">
                  <c:v>39995</c:v>
                </c:pt>
                <c:pt idx="4">
                  <c:v>40071</c:v>
                </c:pt>
                <c:pt idx="5">
                  <c:v>40147</c:v>
                </c:pt>
                <c:pt idx="6">
                  <c:v>40203</c:v>
                </c:pt>
                <c:pt idx="7">
                  <c:v>40246</c:v>
                </c:pt>
                <c:pt idx="8">
                  <c:v>40315</c:v>
                </c:pt>
                <c:pt idx="9">
                  <c:v>40386</c:v>
                </c:pt>
                <c:pt idx="10">
                  <c:v>40422</c:v>
                </c:pt>
                <c:pt idx="11">
                  <c:v>40511</c:v>
                </c:pt>
                <c:pt idx="12">
                  <c:v>40574</c:v>
                </c:pt>
                <c:pt idx="13">
                  <c:v>40616</c:v>
                </c:pt>
                <c:pt idx="14">
                  <c:v>40665</c:v>
                </c:pt>
                <c:pt idx="15">
                  <c:v>40735</c:v>
                </c:pt>
                <c:pt idx="16">
                  <c:v>40812</c:v>
                </c:pt>
                <c:pt idx="17">
                  <c:v>40875</c:v>
                </c:pt>
                <c:pt idx="18">
                  <c:v>40918</c:v>
                </c:pt>
                <c:pt idx="19">
                  <c:v>40987</c:v>
                </c:pt>
                <c:pt idx="20">
                  <c:v>41031</c:v>
                </c:pt>
                <c:pt idx="21">
                  <c:v>41100</c:v>
                </c:pt>
                <c:pt idx="22">
                  <c:v>41169</c:v>
                </c:pt>
                <c:pt idx="23">
                  <c:v>41225</c:v>
                </c:pt>
                <c:pt idx="24">
                  <c:v>41295</c:v>
                </c:pt>
                <c:pt idx="25">
                  <c:v>41358</c:v>
                </c:pt>
                <c:pt idx="26">
                  <c:v>41407</c:v>
                </c:pt>
                <c:pt idx="27">
                  <c:v>41484</c:v>
                </c:pt>
                <c:pt idx="28">
                  <c:v>41535</c:v>
                </c:pt>
                <c:pt idx="29">
                  <c:v>41582</c:v>
                </c:pt>
                <c:pt idx="30">
                  <c:v>41667</c:v>
                </c:pt>
                <c:pt idx="31">
                  <c:v>41709</c:v>
                </c:pt>
                <c:pt idx="32">
                  <c:v>41779</c:v>
                </c:pt>
                <c:pt idx="33">
                  <c:v>41827</c:v>
                </c:pt>
                <c:pt idx="34">
                  <c:v>41892</c:v>
                </c:pt>
                <c:pt idx="35">
                  <c:v>41947</c:v>
                </c:pt>
              </c:numCache>
            </c:numRef>
          </c:cat>
          <c:val>
            <c:numRef>
              <c:f>'Evolução Temporal'!$B$2:$B$37</c:f>
              <c:numCache>
                <c:formatCode>General</c:formatCode>
                <c:ptCount val="36"/>
                <c:pt idx="0">
                  <c:v>1</c:v>
                </c:pt>
                <c:pt idx="1">
                  <c:v>0.60000000000000031</c:v>
                </c:pt>
                <c:pt idx="2">
                  <c:v>0.30000000000000016</c:v>
                </c:pt>
                <c:pt idx="3">
                  <c:v>0.2</c:v>
                </c:pt>
                <c:pt idx="4">
                  <c:v>0.60000000000000031</c:v>
                </c:pt>
                <c:pt idx="5">
                  <c:v>0.9</c:v>
                </c:pt>
                <c:pt idx="6">
                  <c:v>0.2</c:v>
                </c:pt>
                <c:pt idx="7">
                  <c:v>0.5</c:v>
                </c:pt>
                <c:pt idx="8">
                  <c:v>0.2</c:v>
                </c:pt>
                <c:pt idx="9">
                  <c:v>0.4</c:v>
                </c:pt>
                <c:pt idx="10">
                  <c:v>0.2</c:v>
                </c:pt>
                <c:pt idx="11">
                  <c:v>2.0000000000000011E-2</c:v>
                </c:pt>
                <c:pt idx="12">
                  <c:v>6.0000000000000026E-2</c:v>
                </c:pt>
                <c:pt idx="13">
                  <c:v>0.1</c:v>
                </c:pt>
                <c:pt idx="14">
                  <c:v>0.30000000000000016</c:v>
                </c:pt>
                <c:pt idx="15">
                  <c:v>4.0000000000000022E-2</c:v>
                </c:pt>
                <c:pt idx="16">
                  <c:v>3.5999999999999997E-2</c:v>
                </c:pt>
                <c:pt idx="17">
                  <c:v>2.4E-2</c:v>
                </c:pt>
                <c:pt idx="18">
                  <c:v>1.4E-2</c:v>
                </c:pt>
                <c:pt idx="19">
                  <c:v>2.5000000000000001E-2</c:v>
                </c:pt>
                <c:pt idx="20">
                  <c:v>5.9000000000000018E-2</c:v>
                </c:pt>
                <c:pt idx="21">
                  <c:v>2.3E-2</c:v>
                </c:pt>
                <c:pt idx="22">
                  <c:v>1.2999999999999998E-2</c:v>
                </c:pt>
                <c:pt idx="23">
                  <c:v>4.2000000000000023E-2</c:v>
                </c:pt>
                <c:pt idx="24">
                  <c:v>7.5000000000000011E-2</c:v>
                </c:pt>
                <c:pt idx="25">
                  <c:v>6.5000000000000002E-2</c:v>
                </c:pt>
                <c:pt idx="26">
                  <c:v>7.0000000000000027E-3</c:v>
                </c:pt>
                <c:pt idx="27">
                  <c:v>0.1</c:v>
                </c:pt>
                <c:pt idx="28">
                  <c:v>6.0000000000000026E-2</c:v>
                </c:pt>
                <c:pt idx="29">
                  <c:v>2.5999999999999999E-2</c:v>
                </c:pt>
                <c:pt idx="30">
                  <c:v>6.0000000000000026E-2</c:v>
                </c:pt>
                <c:pt idx="31">
                  <c:v>9.0000000000000024E-2</c:v>
                </c:pt>
                <c:pt idx="32">
                  <c:v>6.0000000000000026E-2</c:v>
                </c:pt>
                <c:pt idx="33">
                  <c:v>4.0000000000000022E-2</c:v>
                </c:pt>
                <c:pt idx="34">
                  <c:v>7.0000000000000021E-2</c:v>
                </c:pt>
                <c:pt idx="35">
                  <c:v>6.0000000000000026E-2</c:v>
                </c:pt>
              </c:numCache>
            </c:numRef>
          </c:val>
        </c:ser>
        <c:marker val="1"/>
        <c:axId val="112443392"/>
        <c:axId val="112445312"/>
      </c:lineChart>
      <c:dateAx>
        <c:axId val="112443392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445312"/>
        <c:crosses val="autoZero"/>
        <c:auto val="1"/>
        <c:lblOffset val="100"/>
        <c:baseTimeUnit val="months"/>
        <c:majorUnit val="6"/>
        <c:majorTimeUnit val="months"/>
      </c:dateAx>
      <c:valAx>
        <c:axId val="1124453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443392"/>
        <c:crossesAt val="1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</a:t>
            </a:r>
          </a:p>
        </c:rich>
      </c:tx>
      <c:layout>
        <c:manualLayout>
          <c:xMode val="edge"/>
          <c:yMode val="edge"/>
          <c:x val="0.35483931444053363"/>
          <c:y val="2.77775925580909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Atend. Classe 2 Fosforo Total'!$G$40:$G$45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'% Atend. Classe 2 Fosforo Total'!$H$40:$H$45</c:f>
              <c:numCache>
                <c:formatCode>0.0</c:formatCode>
                <c:ptCount val="6"/>
                <c:pt idx="0">
                  <c:v>0</c:v>
                </c:pt>
                <c:pt idx="1">
                  <c:v>16.666666666666664</c:v>
                </c:pt>
                <c:pt idx="2">
                  <c:v>83.3333333333333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gapWidth val="219"/>
        <c:overlap val="-27"/>
        <c:axId val="112454656"/>
        <c:axId val="112579328"/>
      </c:barChart>
      <c:catAx>
        <c:axId val="112454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579328"/>
        <c:crosses val="autoZero"/>
        <c:auto val="1"/>
        <c:lblAlgn val="ctr"/>
        <c:lblOffset val="100"/>
      </c:catAx>
      <c:valAx>
        <c:axId val="1125793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855558378E-2"/>
              <c:y val="0.3507097727354444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45465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01177901542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Porcentagem (%)</c:v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'Conformidade - Clorofila'!$G$11:$G$12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'Conformidade - Clorofila'!$H$11:$H$12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</c:ser>
        <c:gapWidth val="219"/>
        <c:overlap val="-27"/>
        <c:axId val="112595712"/>
        <c:axId val="112597248"/>
      </c:barChart>
      <c:catAx>
        <c:axId val="1125957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597248"/>
        <c:crosses val="autoZero"/>
        <c:auto val="1"/>
        <c:lblAlgn val="ctr"/>
        <c:lblOffset val="100"/>
      </c:catAx>
      <c:valAx>
        <c:axId val="11259724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595712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spPr>
              <a:ln w="28575" cap="rnd">
                <a:solidFill>
                  <a:srgbClr val="00B0F0"/>
                </a:solidFill>
                <a:round/>
              </a:ln>
              <a:effectLst/>
            </c:spPr>
          </c:dPt>
          <c:cat>
            <c:numRef>
              <c:f>Tendência!$A$2:$A$9</c:f>
              <c:numCache>
                <c:formatCode>m/d/yyyy</c:formatCode>
                <c:ptCount val="8"/>
                <c:pt idx="0">
                  <c:v>41295</c:v>
                </c:pt>
                <c:pt idx="1">
                  <c:v>41407</c:v>
                </c:pt>
                <c:pt idx="2">
                  <c:v>41484</c:v>
                </c:pt>
                <c:pt idx="3">
                  <c:v>41582</c:v>
                </c:pt>
                <c:pt idx="4">
                  <c:v>41667</c:v>
                </c:pt>
                <c:pt idx="5">
                  <c:v>41779</c:v>
                </c:pt>
                <c:pt idx="6">
                  <c:v>41827</c:v>
                </c:pt>
                <c:pt idx="7">
                  <c:v>41947</c:v>
                </c:pt>
              </c:numCache>
            </c:numRef>
          </c:cat>
          <c:val>
            <c:numRef>
              <c:f>Tendência!$B$2:$B$9</c:f>
              <c:numCache>
                <c:formatCode>General</c:formatCode>
                <c:ptCount val="8"/>
                <c:pt idx="0">
                  <c:v>1.0000000000000005E-2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1.9000000000000001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marker val="1"/>
        <c:axId val="112614016"/>
        <c:axId val="112632192"/>
      </c:lineChart>
      <c:dateAx>
        <c:axId val="112614016"/>
        <c:scaling>
          <c:orientation val="minMax"/>
          <c:max val="41985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632192"/>
        <c:crosses val="autoZero"/>
        <c:lblOffset val="100"/>
        <c:baseTimeUnit val="days"/>
      </c:dateAx>
      <c:valAx>
        <c:axId val="112632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Clorofila (ug/L)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614016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- Clorofila-a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3353361318801"/>
          <c:y val="0.1226964694688161"/>
          <c:w val="0.67565783822476799"/>
          <c:h val="0.73049854508038015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0.12048192771084336</c:v>
                </c:pt>
                <c:pt idx="1">
                  <c:v>0.2409638554216868</c:v>
                </c:pt>
                <c:pt idx="2">
                  <c:v>0.36144578313253023</c:v>
                </c:pt>
                <c:pt idx="3">
                  <c:v>0.4819277108433736</c:v>
                </c:pt>
                <c:pt idx="4">
                  <c:v>0.60240963855421714</c:v>
                </c:pt>
                <c:pt idx="5">
                  <c:v>0.72289156626506046</c:v>
                </c:pt>
                <c:pt idx="6">
                  <c:v>0.84337349397590355</c:v>
                </c:pt>
                <c:pt idx="7">
                  <c:v>0.9638554216867472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0.60000000000000031</c:v>
                </c:pt>
                <c:pt idx="2">
                  <c:v>0.60000000000000031</c:v>
                </c:pt>
                <c:pt idx="3">
                  <c:v>1.9000000000000001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0.12048192771084336</c:v>
                </c:pt>
                <c:pt idx="1">
                  <c:v>0.2409638554216868</c:v>
                </c:pt>
                <c:pt idx="2">
                  <c:v>0.36144578313253023</c:v>
                </c:pt>
                <c:pt idx="3">
                  <c:v>0.4819277108433736</c:v>
                </c:pt>
                <c:pt idx="4">
                  <c:v>0.60240963855421714</c:v>
                </c:pt>
                <c:pt idx="5">
                  <c:v>0.72289156626506046</c:v>
                </c:pt>
                <c:pt idx="6">
                  <c:v>0.84337349397590355</c:v>
                </c:pt>
                <c:pt idx="7">
                  <c:v>0.9638554216867472</c:v>
                </c:pt>
              </c:numCache>
            </c:numRef>
          </c:xVal>
          <c:yVal>
            <c:numRef>
              <c:f>'Curva de Permanência'!$J$2:$J$17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0.12048192771084336</c:v>
                </c:pt>
                <c:pt idx="1">
                  <c:v>0.2409638554216868</c:v>
                </c:pt>
                <c:pt idx="2">
                  <c:v>0.36144578313253023</c:v>
                </c:pt>
                <c:pt idx="3">
                  <c:v>0.4819277108433736</c:v>
                </c:pt>
                <c:pt idx="4">
                  <c:v>0.60240963855421714</c:v>
                </c:pt>
                <c:pt idx="5">
                  <c:v>0.72289156626506046</c:v>
                </c:pt>
                <c:pt idx="6">
                  <c:v>0.84337349397590355</c:v>
                </c:pt>
                <c:pt idx="7">
                  <c:v>0.9638554216867472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0.12048192771084336</c:v>
                </c:pt>
                <c:pt idx="1">
                  <c:v>0.2409638554216868</c:v>
                </c:pt>
                <c:pt idx="2">
                  <c:v>0.36144578313253023</c:v>
                </c:pt>
                <c:pt idx="3">
                  <c:v>0.4819277108433736</c:v>
                </c:pt>
                <c:pt idx="4">
                  <c:v>0.60240963855421714</c:v>
                </c:pt>
                <c:pt idx="5">
                  <c:v>0.72289156626506046</c:v>
                </c:pt>
                <c:pt idx="6">
                  <c:v>0.84337349397590355</c:v>
                </c:pt>
                <c:pt idx="7">
                  <c:v>0.9638554216867472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</c:numCache>
            </c:numRef>
          </c:yVal>
        </c:ser>
        <c:axId val="112720128"/>
        <c:axId val="112476544"/>
      </c:scatterChart>
      <c:valAx>
        <c:axId val="11272012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dirty="0"/>
                  <a:t>Porcentagem de tempo</a:t>
                </a:r>
              </a:p>
            </c:rich>
          </c:tx>
          <c:layout>
            <c:manualLayout>
              <c:xMode val="edge"/>
              <c:yMode val="edge"/>
              <c:x val="0.31186466250065276"/>
              <c:y val="0.9375626500558732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476544"/>
        <c:crosses val="autoZero"/>
        <c:crossBetween val="midCat"/>
        <c:majorUnit val="0.1"/>
      </c:valAx>
      <c:valAx>
        <c:axId val="112476544"/>
        <c:scaling>
          <c:orientation val="minMax"/>
          <c:max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Clorofila a (ug/L)</a:t>
                </a:r>
              </a:p>
            </c:rich>
          </c:tx>
          <c:layout>
            <c:manualLayout>
              <c:xMode val="edge"/>
              <c:yMode val="edge"/>
              <c:x val="3.468247581600814E-2"/>
              <c:y val="0.3744181977252846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20128"/>
        <c:crosses val="autoZero"/>
        <c:crossBetween val="midCat"/>
      </c:valAx>
      <c:spPr>
        <a:noFill/>
        <a:ln w="19050">
          <a:solidFill>
            <a:sysClr val="window" lastClr="FFFFFF">
              <a:lumMod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0293190528945868"/>
          <c:y val="0.40559646172399688"/>
          <c:w val="0.19417365756803007"/>
          <c:h val="0.20317426949758252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Temporal'!$A$2:$A$37</c:f>
              <c:numCache>
                <c:formatCode>m/d/yyyy</c:formatCode>
                <c:ptCount val="36"/>
                <c:pt idx="0">
                  <c:v>39839</c:v>
                </c:pt>
                <c:pt idx="1">
                  <c:v>39882</c:v>
                </c:pt>
                <c:pt idx="2">
                  <c:v>39938</c:v>
                </c:pt>
                <c:pt idx="3">
                  <c:v>39995</c:v>
                </c:pt>
                <c:pt idx="4">
                  <c:v>40071</c:v>
                </c:pt>
                <c:pt idx="5">
                  <c:v>40147</c:v>
                </c:pt>
                <c:pt idx="6">
                  <c:v>40203</c:v>
                </c:pt>
                <c:pt idx="7">
                  <c:v>40246</c:v>
                </c:pt>
                <c:pt idx="8">
                  <c:v>40315</c:v>
                </c:pt>
                <c:pt idx="9">
                  <c:v>40386</c:v>
                </c:pt>
                <c:pt idx="10">
                  <c:v>40422</c:v>
                </c:pt>
                <c:pt idx="11">
                  <c:v>40511</c:v>
                </c:pt>
                <c:pt idx="12">
                  <c:v>40574</c:v>
                </c:pt>
                <c:pt idx="13">
                  <c:v>40616</c:v>
                </c:pt>
                <c:pt idx="14">
                  <c:v>40665</c:v>
                </c:pt>
                <c:pt idx="15">
                  <c:v>40735</c:v>
                </c:pt>
                <c:pt idx="16">
                  <c:v>40812</c:v>
                </c:pt>
                <c:pt idx="17">
                  <c:v>40875</c:v>
                </c:pt>
                <c:pt idx="18">
                  <c:v>40918</c:v>
                </c:pt>
                <c:pt idx="19">
                  <c:v>40987</c:v>
                </c:pt>
                <c:pt idx="20">
                  <c:v>41031</c:v>
                </c:pt>
                <c:pt idx="21">
                  <c:v>41100</c:v>
                </c:pt>
                <c:pt idx="22">
                  <c:v>41169</c:v>
                </c:pt>
                <c:pt idx="23">
                  <c:v>41225</c:v>
                </c:pt>
                <c:pt idx="24">
                  <c:v>41295</c:v>
                </c:pt>
                <c:pt idx="25">
                  <c:v>41358</c:v>
                </c:pt>
                <c:pt idx="26">
                  <c:v>41407</c:v>
                </c:pt>
                <c:pt idx="27">
                  <c:v>41484</c:v>
                </c:pt>
                <c:pt idx="28">
                  <c:v>41535</c:v>
                </c:pt>
                <c:pt idx="29">
                  <c:v>41582</c:v>
                </c:pt>
                <c:pt idx="30">
                  <c:v>41667</c:v>
                </c:pt>
                <c:pt idx="31">
                  <c:v>41709</c:v>
                </c:pt>
                <c:pt idx="32">
                  <c:v>41779</c:v>
                </c:pt>
                <c:pt idx="33">
                  <c:v>41827</c:v>
                </c:pt>
                <c:pt idx="34">
                  <c:v>41892</c:v>
                </c:pt>
                <c:pt idx="35">
                  <c:v>41947</c:v>
                </c:pt>
              </c:numCache>
            </c:numRef>
          </c:cat>
          <c:val>
            <c:numRef>
              <c:f>'Evolução Temporal'!$B$2:$B$37</c:f>
              <c:numCache>
                <c:formatCode>General</c:formatCode>
                <c:ptCount val="36"/>
                <c:pt idx="0">
                  <c:v>0.05</c:v>
                </c:pt>
                <c:pt idx="1">
                  <c:v>0.05</c:v>
                </c:pt>
                <c:pt idx="2">
                  <c:v>0.30000000000000016</c:v>
                </c:pt>
                <c:pt idx="3">
                  <c:v>0.5</c:v>
                </c:pt>
                <c:pt idx="4">
                  <c:v>7.0000000000000021E-2</c:v>
                </c:pt>
                <c:pt idx="5">
                  <c:v>0.2</c:v>
                </c:pt>
                <c:pt idx="6">
                  <c:v>0.1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0.8</c:v>
                </c:pt>
                <c:pt idx="10">
                  <c:v>0.60000000000000031</c:v>
                </c:pt>
                <c:pt idx="11">
                  <c:v>0.4</c:v>
                </c:pt>
                <c:pt idx="12">
                  <c:v>0.2</c:v>
                </c:pt>
                <c:pt idx="13">
                  <c:v>0.2</c:v>
                </c:pt>
                <c:pt idx="14">
                  <c:v>0.05</c:v>
                </c:pt>
                <c:pt idx="15">
                  <c:v>0.4</c:v>
                </c:pt>
                <c:pt idx="16">
                  <c:v>0.5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0.4</c:v>
                </c:pt>
                <c:pt idx="21">
                  <c:v>0.30000000000000016</c:v>
                </c:pt>
                <c:pt idx="22">
                  <c:v>0.2</c:v>
                </c:pt>
                <c:pt idx="23">
                  <c:v>0.2</c:v>
                </c:pt>
                <c:pt idx="24">
                  <c:v>0.30000000000000016</c:v>
                </c:pt>
                <c:pt idx="25">
                  <c:v>0.1</c:v>
                </c:pt>
                <c:pt idx="26">
                  <c:v>0.1</c:v>
                </c:pt>
                <c:pt idx="27">
                  <c:v>0.30000000000000016</c:v>
                </c:pt>
                <c:pt idx="28">
                  <c:v>0.1</c:v>
                </c:pt>
                <c:pt idx="29">
                  <c:v>0.30000000000000016</c:v>
                </c:pt>
                <c:pt idx="30">
                  <c:v>0.8</c:v>
                </c:pt>
                <c:pt idx="31">
                  <c:v>0.1</c:v>
                </c:pt>
                <c:pt idx="32">
                  <c:v>0.30000000000000016</c:v>
                </c:pt>
                <c:pt idx="33">
                  <c:v>0.4</c:v>
                </c:pt>
                <c:pt idx="34">
                  <c:v>0.1</c:v>
                </c:pt>
                <c:pt idx="35">
                  <c:v>0.4</c:v>
                </c:pt>
              </c:numCache>
            </c:numRef>
          </c:val>
        </c:ser>
        <c:marker val="1"/>
        <c:axId val="112869760"/>
        <c:axId val="112871680"/>
      </c:lineChart>
      <c:dateAx>
        <c:axId val="112869760"/>
        <c:scaling>
          <c:orientation val="minMax"/>
          <c:max val="4200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71680"/>
        <c:crosses val="autoZero"/>
        <c:auto val="1"/>
        <c:lblOffset val="100"/>
        <c:baseTimeUnit val="days"/>
      </c:dateAx>
      <c:valAx>
        <c:axId val="112871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69760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cat>
            <c:numRef>
              <c:f>'% Atend. Classe 2 CMDC 02400 N'!$H$46:$H$51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'% Atend. Classe 2 CMDC 02400 N'!$I$46:$I$51</c:f>
              <c:numCache>
                <c:formatCode>0.0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</c:ser>
        <c:gapWidth val="219"/>
        <c:overlap val="-27"/>
        <c:axId val="112883584"/>
        <c:axId val="112885120"/>
      </c:barChart>
      <c:catAx>
        <c:axId val="112883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85120"/>
        <c:crosses val="autoZero"/>
        <c:auto val="1"/>
        <c:lblAlgn val="ctr"/>
        <c:lblOffset val="100"/>
      </c:catAx>
      <c:valAx>
        <c:axId val="11288512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83584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1012516358657268"/>
          <c:w val="0.67377616602505153"/>
          <c:h val="0.75151759728495848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permanência'!$B$2:$B$37</c:f>
              <c:numCache>
                <c:formatCode>General</c:formatCode>
                <c:ptCount val="36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'Curva de permanência'!$C$2:$C$37</c:f>
              <c:numCache>
                <c:formatCode>General</c:formatCode>
                <c:ptCount val="36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7.0000000000000021E-2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0.30000000000000016</c:v>
                </c:pt>
                <c:pt idx="24">
                  <c:v>0.30000000000000016</c:v>
                </c:pt>
                <c:pt idx="25">
                  <c:v>0.30000000000000016</c:v>
                </c:pt>
                <c:pt idx="26">
                  <c:v>0.4</c:v>
                </c:pt>
                <c:pt idx="27">
                  <c:v>0.4</c:v>
                </c:pt>
                <c:pt idx="28">
                  <c:v>0.4</c:v>
                </c:pt>
                <c:pt idx="29">
                  <c:v>0.4</c:v>
                </c:pt>
                <c:pt idx="30">
                  <c:v>0.4</c:v>
                </c:pt>
                <c:pt idx="31">
                  <c:v>0.5</c:v>
                </c:pt>
                <c:pt idx="32">
                  <c:v>0.5</c:v>
                </c:pt>
                <c:pt idx="33">
                  <c:v>0.60000000000000031</c:v>
                </c:pt>
                <c:pt idx="34">
                  <c:v>0.8</c:v>
                </c:pt>
                <c:pt idx="35">
                  <c:v>0.8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19000">
                    <a:srgbClr val="00B0F0"/>
                  </a:gs>
                  <a:gs pos="49000">
                    <a:srgbClr val="5B9BD5">
                      <a:lumMod val="40000"/>
                      <a:lumOff val="60000"/>
                    </a:srgbClr>
                  </a:gs>
                  <a:gs pos="69000">
                    <a:srgbClr val="70AD47">
                      <a:lumMod val="40000"/>
                      <a:lumOff val="60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permanência'!$B$2:$B$37</c:f>
              <c:numCache>
                <c:formatCode>General</c:formatCode>
                <c:ptCount val="36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'Curva de permanência'!$L$2:$L$37</c:f>
              <c:numCache>
                <c:formatCode>General</c:formatCode>
                <c:ptCount val="36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permanência'!$B$2:$B$37</c:f>
              <c:numCache>
                <c:formatCode>General</c:formatCode>
                <c:ptCount val="36"/>
                <c:pt idx="0">
                  <c:v>2.7027027027027053E-2</c:v>
                </c:pt>
                <c:pt idx="1">
                  <c:v>5.4054054054054085E-2</c:v>
                </c:pt>
                <c:pt idx="2">
                  <c:v>8.1081081081081086E-2</c:v>
                </c:pt>
                <c:pt idx="3">
                  <c:v>0.10810810810810811</c:v>
                </c:pt>
                <c:pt idx="4">
                  <c:v>0.13513513513513525</c:v>
                </c:pt>
                <c:pt idx="5">
                  <c:v>0.16216216216216228</c:v>
                </c:pt>
                <c:pt idx="6">
                  <c:v>0.18918918918918928</c:v>
                </c:pt>
                <c:pt idx="7">
                  <c:v>0.21621621621621631</c:v>
                </c:pt>
                <c:pt idx="8">
                  <c:v>0.24324324324324334</c:v>
                </c:pt>
                <c:pt idx="9">
                  <c:v>0.27027027027027051</c:v>
                </c:pt>
                <c:pt idx="10">
                  <c:v>0.29729729729729731</c:v>
                </c:pt>
                <c:pt idx="11">
                  <c:v>0.32432432432432468</c:v>
                </c:pt>
                <c:pt idx="12">
                  <c:v>0.35135135135135137</c:v>
                </c:pt>
                <c:pt idx="13">
                  <c:v>0.37837837837837873</c:v>
                </c:pt>
                <c:pt idx="14">
                  <c:v>0.40540540540540548</c:v>
                </c:pt>
                <c:pt idx="15">
                  <c:v>0.43243243243243246</c:v>
                </c:pt>
                <c:pt idx="16">
                  <c:v>0.45945945945945948</c:v>
                </c:pt>
                <c:pt idx="17">
                  <c:v>0.48648648648648668</c:v>
                </c:pt>
                <c:pt idx="18">
                  <c:v>0.5135135135135136</c:v>
                </c:pt>
                <c:pt idx="19">
                  <c:v>0.54054054054054068</c:v>
                </c:pt>
                <c:pt idx="20">
                  <c:v>0.56756756756756721</c:v>
                </c:pt>
                <c:pt idx="21">
                  <c:v>0.59459459459459463</c:v>
                </c:pt>
                <c:pt idx="22">
                  <c:v>0.62162162162162193</c:v>
                </c:pt>
                <c:pt idx="23">
                  <c:v>0.64864864864864935</c:v>
                </c:pt>
                <c:pt idx="24">
                  <c:v>0.67567567567567666</c:v>
                </c:pt>
                <c:pt idx="25">
                  <c:v>0.70270270270270252</c:v>
                </c:pt>
                <c:pt idx="26">
                  <c:v>0.72972972972972971</c:v>
                </c:pt>
                <c:pt idx="27">
                  <c:v>0.7567567567567568</c:v>
                </c:pt>
                <c:pt idx="28">
                  <c:v>0.78378378378378377</c:v>
                </c:pt>
                <c:pt idx="29">
                  <c:v>0.81081081081081119</c:v>
                </c:pt>
                <c:pt idx="30">
                  <c:v>0.83783783783783783</c:v>
                </c:pt>
                <c:pt idx="31">
                  <c:v>0.86486486486486491</c:v>
                </c:pt>
                <c:pt idx="32">
                  <c:v>0.89189189189189222</c:v>
                </c:pt>
                <c:pt idx="33">
                  <c:v>0.91891891891891897</c:v>
                </c:pt>
                <c:pt idx="34">
                  <c:v>0.94594594594594561</c:v>
                </c:pt>
                <c:pt idx="35">
                  <c:v>0.97297297297297303</c:v>
                </c:pt>
              </c:numCache>
            </c:numRef>
          </c:xVal>
          <c:yVal>
            <c:numRef>
              <c:f>'Curva de permanência'!$M$2:$M$37</c:f>
              <c:numCache>
                <c:formatCode>General</c:formatCode>
                <c:ptCount val="36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</c:numCache>
            </c:numRef>
          </c:yVal>
        </c:ser>
        <c:axId val="112788608"/>
        <c:axId val="112790528"/>
      </c:scatterChart>
      <c:valAx>
        <c:axId val="11278860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90528"/>
        <c:crosses val="autoZero"/>
        <c:crossBetween val="midCat"/>
      </c:valAx>
      <c:valAx>
        <c:axId val="112790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78860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099731737552982"/>
          <c:y val="0.47018671205857432"/>
          <c:w val="0.19900268262447071"/>
          <c:h val="0.14960889943543468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 '!$F$15:$F$18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'% Atendimento à Classe 2 - Fe '!$G$15:$G$18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25</c:v>
                </c:pt>
                <c:pt idx="3">
                  <c:v>0</c:v>
                </c:pt>
              </c:numCache>
            </c:numRef>
          </c:val>
        </c:ser>
        <c:gapWidth val="219"/>
        <c:overlap val="-27"/>
        <c:axId val="112827776"/>
        <c:axId val="112952448"/>
      </c:barChart>
      <c:catAx>
        <c:axId val="112827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952448"/>
        <c:crosses val="autoZero"/>
        <c:auto val="1"/>
        <c:lblAlgn val="ctr"/>
        <c:lblOffset val="100"/>
      </c:catAx>
      <c:valAx>
        <c:axId val="11295244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145588561138E-3"/>
              <c:y val="0.3460802910999765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2827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Temporal'!$A$2:$A$71</c:f>
              <c:numCache>
                <c:formatCode>m/d/yyyy</c:formatCode>
                <c:ptCount val="70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38845</c:v>
                </c:pt>
                <c:pt idx="21">
                  <c:v>38910</c:v>
                </c:pt>
                <c:pt idx="22">
                  <c:v>38985</c:v>
                </c:pt>
                <c:pt idx="23">
                  <c:v>39043</c:v>
                </c:pt>
                <c:pt idx="24">
                  <c:v>39153</c:v>
                </c:pt>
                <c:pt idx="25">
                  <c:v>39209</c:v>
                </c:pt>
                <c:pt idx="26">
                  <c:v>39266</c:v>
                </c:pt>
                <c:pt idx="27">
                  <c:v>39350</c:v>
                </c:pt>
                <c:pt idx="28">
                  <c:v>39407</c:v>
                </c:pt>
                <c:pt idx="29">
                  <c:v>39468</c:v>
                </c:pt>
                <c:pt idx="30">
                  <c:v>39517</c:v>
                </c:pt>
                <c:pt idx="31">
                  <c:v>39573</c:v>
                </c:pt>
                <c:pt idx="32">
                  <c:v>39714</c:v>
                </c:pt>
                <c:pt idx="33">
                  <c:v>39763</c:v>
                </c:pt>
                <c:pt idx="34">
                  <c:v>39839</c:v>
                </c:pt>
                <c:pt idx="35">
                  <c:v>39882</c:v>
                </c:pt>
                <c:pt idx="36">
                  <c:v>39938</c:v>
                </c:pt>
                <c:pt idx="37">
                  <c:v>39995</c:v>
                </c:pt>
                <c:pt idx="38">
                  <c:v>40071</c:v>
                </c:pt>
                <c:pt idx="39">
                  <c:v>40147</c:v>
                </c:pt>
                <c:pt idx="40">
                  <c:v>40203</c:v>
                </c:pt>
                <c:pt idx="41">
                  <c:v>40246</c:v>
                </c:pt>
                <c:pt idx="42">
                  <c:v>40315</c:v>
                </c:pt>
                <c:pt idx="43">
                  <c:v>40386</c:v>
                </c:pt>
                <c:pt idx="44">
                  <c:v>40422</c:v>
                </c:pt>
                <c:pt idx="45">
                  <c:v>40511</c:v>
                </c:pt>
                <c:pt idx="46">
                  <c:v>40574</c:v>
                </c:pt>
                <c:pt idx="47">
                  <c:v>40616</c:v>
                </c:pt>
                <c:pt idx="48">
                  <c:v>40665</c:v>
                </c:pt>
                <c:pt idx="49">
                  <c:v>40735</c:v>
                </c:pt>
                <c:pt idx="50">
                  <c:v>40812</c:v>
                </c:pt>
                <c:pt idx="51">
                  <c:v>40875</c:v>
                </c:pt>
                <c:pt idx="52">
                  <c:v>40918</c:v>
                </c:pt>
                <c:pt idx="53">
                  <c:v>40987</c:v>
                </c:pt>
                <c:pt idx="54">
                  <c:v>41031</c:v>
                </c:pt>
                <c:pt idx="55">
                  <c:v>41100</c:v>
                </c:pt>
                <c:pt idx="56">
                  <c:v>41169</c:v>
                </c:pt>
                <c:pt idx="57">
                  <c:v>41225</c:v>
                </c:pt>
                <c:pt idx="58">
                  <c:v>41295</c:v>
                </c:pt>
                <c:pt idx="59">
                  <c:v>41358</c:v>
                </c:pt>
                <c:pt idx="60">
                  <c:v>41407</c:v>
                </c:pt>
                <c:pt idx="61">
                  <c:v>41484</c:v>
                </c:pt>
                <c:pt idx="62">
                  <c:v>41535</c:v>
                </c:pt>
                <c:pt idx="63">
                  <c:v>41582</c:v>
                </c:pt>
                <c:pt idx="64">
                  <c:v>41667</c:v>
                </c:pt>
                <c:pt idx="65">
                  <c:v>41709</c:v>
                </c:pt>
                <c:pt idx="66">
                  <c:v>41779</c:v>
                </c:pt>
                <c:pt idx="67">
                  <c:v>41827</c:v>
                </c:pt>
                <c:pt idx="68">
                  <c:v>41892</c:v>
                </c:pt>
                <c:pt idx="69">
                  <c:v>41947</c:v>
                </c:pt>
              </c:numCache>
            </c:numRef>
          </c:cat>
          <c:val>
            <c:numRef>
              <c:f>'Evolução Temporal'!$B$2:$B$71</c:f>
              <c:numCache>
                <c:formatCode>General</c:formatCode>
                <c:ptCount val="70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3</c:v>
                </c:pt>
                <c:pt idx="58">
                  <c:v>2</c:v>
                </c:pt>
                <c:pt idx="59">
                  <c:v>8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3</c:v>
                </c:pt>
                <c:pt idx="66">
                  <c:v>2</c:v>
                </c:pt>
                <c:pt idx="67">
                  <c:v>2</c:v>
                </c:pt>
                <c:pt idx="68">
                  <c:v>3</c:v>
                </c:pt>
                <c:pt idx="69">
                  <c:v>2</c:v>
                </c:pt>
              </c:numCache>
            </c:numRef>
          </c:val>
        </c:ser>
        <c:marker val="1"/>
        <c:axId val="109857408"/>
        <c:axId val="109875968"/>
      </c:lineChart>
      <c:dateAx>
        <c:axId val="109857408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75968"/>
        <c:crosses val="autoZero"/>
        <c:auto val="1"/>
        <c:lblOffset val="100"/>
        <c:baseTimeUnit val="days"/>
        <c:majorUnit val="6"/>
        <c:majorTimeUnit val="months"/>
      </c:dateAx>
      <c:valAx>
        <c:axId val="1098759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857408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Temporal'!$A$2:$A$17</c:f>
              <c:numCache>
                <c:formatCode>m/d/yyyy</c:formatCode>
                <c:ptCount val="16"/>
                <c:pt idx="0">
                  <c:v>40574</c:v>
                </c:pt>
                <c:pt idx="1">
                  <c:v>40665</c:v>
                </c:pt>
                <c:pt idx="2">
                  <c:v>40735</c:v>
                </c:pt>
                <c:pt idx="3">
                  <c:v>40875</c:v>
                </c:pt>
                <c:pt idx="4">
                  <c:v>40918</c:v>
                </c:pt>
                <c:pt idx="5">
                  <c:v>41031</c:v>
                </c:pt>
                <c:pt idx="6">
                  <c:v>41100</c:v>
                </c:pt>
                <c:pt idx="7">
                  <c:v>41225</c:v>
                </c:pt>
                <c:pt idx="8">
                  <c:v>41295</c:v>
                </c:pt>
                <c:pt idx="9">
                  <c:v>41407</c:v>
                </c:pt>
                <c:pt idx="10">
                  <c:v>41484</c:v>
                </c:pt>
                <c:pt idx="11">
                  <c:v>41582</c:v>
                </c:pt>
                <c:pt idx="12">
                  <c:v>41667</c:v>
                </c:pt>
                <c:pt idx="13">
                  <c:v>41779</c:v>
                </c:pt>
                <c:pt idx="14">
                  <c:v>41827</c:v>
                </c:pt>
                <c:pt idx="15">
                  <c:v>41947</c:v>
                </c:pt>
              </c:numCache>
            </c:numRef>
          </c:cat>
          <c:val>
            <c:numRef>
              <c:f>'Evolução Temporal'!$B$2:$B$17</c:f>
              <c:numCache>
                <c:formatCode>General</c:formatCode>
                <c:ptCount val="16"/>
                <c:pt idx="0">
                  <c:v>2</c:v>
                </c:pt>
                <c:pt idx="1">
                  <c:v>0.39000000000000018</c:v>
                </c:pt>
                <c:pt idx="2">
                  <c:v>0.32900000000000024</c:v>
                </c:pt>
                <c:pt idx="3">
                  <c:v>0.5</c:v>
                </c:pt>
                <c:pt idx="4">
                  <c:v>0.5</c:v>
                </c:pt>
                <c:pt idx="5">
                  <c:v>0.4</c:v>
                </c:pt>
                <c:pt idx="6">
                  <c:v>0.4</c:v>
                </c:pt>
                <c:pt idx="7">
                  <c:v>1</c:v>
                </c:pt>
                <c:pt idx="8">
                  <c:v>0.30000000000000016</c:v>
                </c:pt>
                <c:pt idx="9">
                  <c:v>0.4</c:v>
                </c:pt>
                <c:pt idx="10">
                  <c:v>0.70000000000000029</c:v>
                </c:pt>
                <c:pt idx="11">
                  <c:v>1</c:v>
                </c:pt>
                <c:pt idx="12">
                  <c:v>0.8</c:v>
                </c:pt>
                <c:pt idx="13">
                  <c:v>0.4</c:v>
                </c:pt>
                <c:pt idx="14">
                  <c:v>0.5</c:v>
                </c:pt>
                <c:pt idx="15">
                  <c:v>0.60000000000000031</c:v>
                </c:pt>
              </c:numCache>
            </c:numRef>
          </c:val>
        </c:ser>
        <c:marker val="1"/>
        <c:axId val="113066368"/>
        <c:axId val="113068288"/>
      </c:lineChart>
      <c:dateAx>
        <c:axId val="113066368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068288"/>
        <c:crosses val="autoZero"/>
        <c:auto val="1"/>
        <c:lblOffset val="100"/>
        <c:baseTimeUnit val="months"/>
      </c:dateAx>
      <c:valAx>
        <c:axId val="1130682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0663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846857959975504"/>
          <c:y val="0.12975304547497951"/>
          <c:w val="0.666556658128312"/>
          <c:h val="0.78909176752139765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0.30000000000000016</c:v>
                </c:pt>
                <c:pt idx="1">
                  <c:v>0.32900000000000024</c:v>
                </c:pt>
                <c:pt idx="2">
                  <c:v>0.39000000000000018</c:v>
                </c:pt>
                <c:pt idx="3">
                  <c:v>0.4</c:v>
                </c:pt>
                <c:pt idx="4">
                  <c:v>0.4</c:v>
                </c:pt>
                <c:pt idx="5">
                  <c:v>0.4</c:v>
                </c:pt>
                <c:pt idx="6">
                  <c:v>0.4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0">
                  <c:v>0.60000000000000031</c:v>
                </c:pt>
                <c:pt idx="11">
                  <c:v>0.70000000000000029</c:v>
                </c:pt>
                <c:pt idx="12">
                  <c:v>0.8</c:v>
                </c:pt>
                <c:pt idx="13">
                  <c:v>1</c:v>
                </c:pt>
                <c:pt idx="14">
                  <c:v>1</c:v>
                </c:pt>
                <c:pt idx="15">
                  <c:v>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</c:numCache>
            </c:numRef>
          </c:yVal>
        </c:ser>
        <c:axId val="113033216"/>
        <c:axId val="113034368"/>
      </c:scatterChart>
      <c:valAx>
        <c:axId val="1130332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034368"/>
        <c:crosses val="autoZero"/>
        <c:crossBetween val="midCat"/>
      </c:valAx>
      <c:valAx>
        <c:axId val="11303436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033216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0847311768226543E-2"/>
          <c:y val="0.15478349047954851"/>
          <c:w val="0.88026957578190157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Temporal'!$A$2:$A$77</c:f>
              <c:numCache>
                <c:formatCode>m/d/yyyy</c:formatCode>
                <c:ptCount val="76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Temporal'!$B$2:$B$77</c:f>
              <c:numCache>
                <c:formatCode>General</c:formatCode>
                <c:ptCount val="76"/>
                <c:pt idx="0">
                  <c:v>80</c:v>
                </c:pt>
                <c:pt idx="1">
                  <c:v>28</c:v>
                </c:pt>
                <c:pt idx="2">
                  <c:v>38</c:v>
                </c:pt>
                <c:pt idx="3">
                  <c:v>9.8000000000000007</c:v>
                </c:pt>
                <c:pt idx="4">
                  <c:v>25</c:v>
                </c:pt>
                <c:pt idx="5">
                  <c:v>90</c:v>
                </c:pt>
                <c:pt idx="6">
                  <c:v>46</c:v>
                </c:pt>
                <c:pt idx="7">
                  <c:v>7.6</c:v>
                </c:pt>
                <c:pt idx="8">
                  <c:v>6</c:v>
                </c:pt>
                <c:pt idx="9">
                  <c:v>6.2</c:v>
                </c:pt>
                <c:pt idx="10">
                  <c:v>290</c:v>
                </c:pt>
                <c:pt idx="11">
                  <c:v>65</c:v>
                </c:pt>
                <c:pt idx="12">
                  <c:v>39</c:v>
                </c:pt>
                <c:pt idx="13">
                  <c:v>56</c:v>
                </c:pt>
                <c:pt idx="14">
                  <c:v>24</c:v>
                </c:pt>
                <c:pt idx="15">
                  <c:v>115</c:v>
                </c:pt>
                <c:pt idx="16">
                  <c:v>43</c:v>
                </c:pt>
                <c:pt idx="17">
                  <c:v>453</c:v>
                </c:pt>
                <c:pt idx="18">
                  <c:v>40</c:v>
                </c:pt>
                <c:pt idx="19">
                  <c:v>14</c:v>
                </c:pt>
                <c:pt idx="20">
                  <c:v>18</c:v>
                </c:pt>
                <c:pt idx="21">
                  <c:v>23</c:v>
                </c:pt>
                <c:pt idx="22">
                  <c:v>53</c:v>
                </c:pt>
                <c:pt idx="23">
                  <c:v>36</c:v>
                </c:pt>
                <c:pt idx="24">
                  <c:v>30</c:v>
                </c:pt>
                <c:pt idx="25">
                  <c:v>15</c:v>
                </c:pt>
                <c:pt idx="26">
                  <c:v>31</c:v>
                </c:pt>
                <c:pt idx="27">
                  <c:v>19</c:v>
                </c:pt>
                <c:pt idx="28">
                  <c:v>315</c:v>
                </c:pt>
                <c:pt idx="29">
                  <c:v>64</c:v>
                </c:pt>
                <c:pt idx="30">
                  <c:v>45</c:v>
                </c:pt>
                <c:pt idx="31">
                  <c:v>19</c:v>
                </c:pt>
                <c:pt idx="32">
                  <c:v>7</c:v>
                </c:pt>
                <c:pt idx="33">
                  <c:v>11</c:v>
                </c:pt>
                <c:pt idx="34">
                  <c:v>72</c:v>
                </c:pt>
                <c:pt idx="35">
                  <c:v>343</c:v>
                </c:pt>
                <c:pt idx="36">
                  <c:v>192</c:v>
                </c:pt>
                <c:pt idx="37">
                  <c:v>63</c:v>
                </c:pt>
                <c:pt idx="38">
                  <c:v>36</c:v>
                </c:pt>
                <c:pt idx="39">
                  <c:v>415</c:v>
                </c:pt>
                <c:pt idx="40">
                  <c:v>491</c:v>
                </c:pt>
                <c:pt idx="41">
                  <c:v>465</c:v>
                </c:pt>
                <c:pt idx="42">
                  <c:v>23</c:v>
                </c:pt>
                <c:pt idx="43">
                  <c:v>36</c:v>
                </c:pt>
                <c:pt idx="44">
                  <c:v>29</c:v>
                </c:pt>
                <c:pt idx="45">
                  <c:v>247</c:v>
                </c:pt>
                <c:pt idx="46">
                  <c:v>672</c:v>
                </c:pt>
                <c:pt idx="47">
                  <c:v>57</c:v>
                </c:pt>
                <c:pt idx="48">
                  <c:v>18</c:v>
                </c:pt>
                <c:pt idx="49">
                  <c:v>13</c:v>
                </c:pt>
                <c:pt idx="50">
                  <c:v>9</c:v>
                </c:pt>
                <c:pt idx="51">
                  <c:v>33</c:v>
                </c:pt>
                <c:pt idx="52">
                  <c:v>175</c:v>
                </c:pt>
                <c:pt idx="53">
                  <c:v>55</c:v>
                </c:pt>
                <c:pt idx="54">
                  <c:v>45</c:v>
                </c:pt>
                <c:pt idx="55">
                  <c:v>10</c:v>
                </c:pt>
                <c:pt idx="56">
                  <c:v>10</c:v>
                </c:pt>
                <c:pt idx="57">
                  <c:v>308</c:v>
                </c:pt>
                <c:pt idx="58">
                  <c:v>153</c:v>
                </c:pt>
                <c:pt idx="59">
                  <c:v>20</c:v>
                </c:pt>
                <c:pt idx="60">
                  <c:v>160</c:v>
                </c:pt>
                <c:pt idx="61">
                  <c:v>20</c:v>
                </c:pt>
                <c:pt idx="62">
                  <c:v>10</c:v>
                </c:pt>
                <c:pt idx="63">
                  <c:v>44</c:v>
                </c:pt>
                <c:pt idx="64">
                  <c:v>92</c:v>
                </c:pt>
                <c:pt idx="65">
                  <c:v>100</c:v>
                </c:pt>
                <c:pt idx="66">
                  <c:v>14</c:v>
                </c:pt>
                <c:pt idx="67">
                  <c:v>20</c:v>
                </c:pt>
                <c:pt idx="68">
                  <c:v>11</c:v>
                </c:pt>
                <c:pt idx="69">
                  <c:v>13</c:v>
                </c:pt>
                <c:pt idx="70">
                  <c:v>15</c:v>
                </c:pt>
                <c:pt idx="71">
                  <c:v>26</c:v>
                </c:pt>
                <c:pt idx="72">
                  <c:v>8</c:v>
                </c:pt>
                <c:pt idx="73">
                  <c:v>6</c:v>
                </c:pt>
                <c:pt idx="74">
                  <c:v>6</c:v>
                </c:pt>
                <c:pt idx="75">
                  <c:v>19</c:v>
                </c:pt>
              </c:numCache>
            </c:numRef>
          </c:val>
        </c:ser>
        <c:marker val="1"/>
        <c:axId val="113161344"/>
        <c:axId val="113163264"/>
      </c:lineChart>
      <c:dateAx>
        <c:axId val="113161344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163264"/>
        <c:crosses val="autoZero"/>
        <c:auto val="1"/>
        <c:lblOffset val="100"/>
        <c:baseTimeUnit val="days"/>
        <c:majorUnit val="6"/>
        <c:majorTimeUnit val="months"/>
      </c:dateAx>
      <c:valAx>
        <c:axId val="1131632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161344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379640877789554"/>
          <c:y val="0.12807832348543541"/>
          <c:w val="0.64414040516445392"/>
          <c:h val="0.7185892114603053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Permanência'!$C$2:$C$89</c:f>
              <c:numCache>
                <c:formatCode>General</c:formatCode>
                <c:ptCount val="8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6.2</c:v>
                </c:pt>
                <c:pt idx="4">
                  <c:v>7</c:v>
                </c:pt>
                <c:pt idx="5">
                  <c:v>7.6</c:v>
                </c:pt>
                <c:pt idx="6">
                  <c:v>8</c:v>
                </c:pt>
                <c:pt idx="7">
                  <c:v>9</c:v>
                </c:pt>
                <c:pt idx="8">
                  <c:v>9.8000000000000007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13</c:v>
                </c:pt>
                <c:pt idx="15">
                  <c:v>13</c:v>
                </c:pt>
                <c:pt idx="16">
                  <c:v>14</c:v>
                </c:pt>
                <c:pt idx="17">
                  <c:v>14</c:v>
                </c:pt>
                <c:pt idx="18">
                  <c:v>15</c:v>
                </c:pt>
                <c:pt idx="19">
                  <c:v>15</c:v>
                </c:pt>
                <c:pt idx="20">
                  <c:v>18</c:v>
                </c:pt>
                <c:pt idx="21">
                  <c:v>18</c:v>
                </c:pt>
                <c:pt idx="22">
                  <c:v>19</c:v>
                </c:pt>
                <c:pt idx="23">
                  <c:v>19</c:v>
                </c:pt>
                <c:pt idx="24">
                  <c:v>19</c:v>
                </c:pt>
                <c:pt idx="25">
                  <c:v>20</c:v>
                </c:pt>
                <c:pt idx="26">
                  <c:v>20</c:v>
                </c:pt>
                <c:pt idx="27">
                  <c:v>20</c:v>
                </c:pt>
                <c:pt idx="28">
                  <c:v>23</c:v>
                </c:pt>
                <c:pt idx="29">
                  <c:v>23</c:v>
                </c:pt>
                <c:pt idx="30">
                  <c:v>24</c:v>
                </c:pt>
                <c:pt idx="31">
                  <c:v>25</c:v>
                </c:pt>
                <c:pt idx="32">
                  <c:v>26</c:v>
                </c:pt>
                <c:pt idx="33">
                  <c:v>28</c:v>
                </c:pt>
                <c:pt idx="34">
                  <c:v>29</c:v>
                </c:pt>
                <c:pt idx="35">
                  <c:v>30</c:v>
                </c:pt>
                <c:pt idx="36">
                  <c:v>31</c:v>
                </c:pt>
                <c:pt idx="37">
                  <c:v>33</c:v>
                </c:pt>
                <c:pt idx="38">
                  <c:v>36</c:v>
                </c:pt>
                <c:pt idx="39">
                  <c:v>36</c:v>
                </c:pt>
                <c:pt idx="40">
                  <c:v>36</c:v>
                </c:pt>
                <c:pt idx="41">
                  <c:v>38</c:v>
                </c:pt>
                <c:pt idx="42">
                  <c:v>39</c:v>
                </c:pt>
                <c:pt idx="43">
                  <c:v>40</c:v>
                </c:pt>
                <c:pt idx="44">
                  <c:v>43</c:v>
                </c:pt>
                <c:pt idx="45">
                  <c:v>44</c:v>
                </c:pt>
                <c:pt idx="46">
                  <c:v>45</c:v>
                </c:pt>
                <c:pt idx="47">
                  <c:v>45</c:v>
                </c:pt>
                <c:pt idx="48">
                  <c:v>46</c:v>
                </c:pt>
                <c:pt idx="49">
                  <c:v>53</c:v>
                </c:pt>
                <c:pt idx="50">
                  <c:v>55</c:v>
                </c:pt>
                <c:pt idx="51">
                  <c:v>56</c:v>
                </c:pt>
                <c:pt idx="52">
                  <c:v>57</c:v>
                </c:pt>
                <c:pt idx="53">
                  <c:v>63</c:v>
                </c:pt>
                <c:pt idx="54">
                  <c:v>64</c:v>
                </c:pt>
                <c:pt idx="55">
                  <c:v>65</c:v>
                </c:pt>
                <c:pt idx="56">
                  <c:v>72</c:v>
                </c:pt>
                <c:pt idx="57">
                  <c:v>80</c:v>
                </c:pt>
                <c:pt idx="58">
                  <c:v>90</c:v>
                </c:pt>
                <c:pt idx="59">
                  <c:v>92</c:v>
                </c:pt>
                <c:pt idx="60">
                  <c:v>100</c:v>
                </c:pt>
                <c:pt idx="61">
                  <c:v>115</c:v>
                </c:pt>
                <c:pt idx="62">
                  <c:v>153</c:v>
                </c:pt>
                <c:pt idx="63">
                  <c:v>160</c:v>
                </c:pt>
                <c:pt idx="64">
                  <c:v>175</c:v>
                </c:pt>
                <c:pt idx="65">
                  <c:v>192</c:v>
                </c:pt>
                <c:pt idx="66">
                  <c:v>247</c:v>
                </c:pt>
                <c:pt idx="67">
                  <c:v>290</c:v>
                </c:pt>
                <c:pt idx="68">
                  <c:v>308</c:v>
                </c:pt>
                <c:pt idx="69">
                  <c:v>315</c:v>
                </c:pt>
                <c:pt idx="70">
                  <c:v>343</c:v>
                </c:pt>
                <c:pt idx="71">
                  <c:v>415</c:v>
                </c:pt>
                <c:pt idx="72">
                  <c:v>453</c:v>
                </c:pt>
                <c:pt idx="73">
                  <c:v>465</c:v>
                </c:pt>
                <c:pt idx="74">
                  <c:v>491</c:v>
                </c:pt>
                <c:pt idx="75">
                  <c:v>672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3302144"/>
        <c:axId val="113324800"/>
      </c:scatterChart>
      <c:valAx>
        <c:axId val="11330214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24800"/>
        <c:crosses val="autoZero"/>
        <c:crossBetween val="midCat"/>
      </c:valAx>
      <c:valAx>
        <c:axId val="1133248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30214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Atend. Classe 2 Turb CMDC2100'!$E$118:$E$130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'% Atend. Classe 2 Turb CMDC2100'!$F$118:$F$130</c:f>
              <c:numCache>
                <c:formatCode>0</c:formatCode>
                <c:ptCount val="13"/>
                <c:pt idx="0">
                  <c:v>100</c:v>
                </c:pt>
                <c:pt idx="1">
                  <c:v>83.3333333333333</c:v>
                </c:pt>
                <c:pt idx="2">
                  <c:v>83.3333333333333</c:v>
                </c:pt>
                <c:pt idx="3">
                  <c:v>83.3333333333333</c:v>
                </c:pt>
                <c:pt idx="4">
                  <c:v>83.3333333333333</c:v>
                </c:pt>
                <c:pt idx="5">
                  <c:v>100</c:v>
                </c:pt>
                <c:pt idx="6">
                  <c:v>40</c:v>
                </c:pt>
                <c:pt idx="7">
                  <c:v>50</c:v>
                </c:pt>
                <c:pt idx="8">
                  <c:v>83.3333333333333</c:v>
                </c:pt>
                <c:pt idx="9">
                  <c:v>66.666666666666657</c:v>
                </c:pt>
                <c:pt idx="10">
                  <c:v>66.666666666666657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3288704"/>
        <c:axId val="113290240"/>
      </c:barChart>
      <c:catAx>
        <c:axId val="113288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90240"/>
        <c:crosses val="autoZero"/>
        <c:auto val="1"/>
        <c:lblAlgn val="ctr"/>
        <c:lblOffset val="100"/>
      </c:catAx>
      <c:valAx>
        <c:axId val="11329024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88704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628482652156706"/>
          <c:y val="0.19419304074262683"/>
          <c:w val="0.63259208254127863"/>
          <c:h val="0.66457713775380511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Seco'!$B$157:$B$194</c:f>
              <c:numCache>
                <c:formatCode>General</c:formatCode>
                <c:ptCount val="38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'Período Seco'!$C$157:$C$194</c:f>
              <c:numCache>
                <c:formatCode>General</c:formatCode>
                <c:ptCount val="38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6.2</c:v>
                </c:pt>
                <c:pt idx="4">
                  <c:v>7</c:v>
                </c:pt>
                <c:pt idx="5">
                  <c:v>7.6</c:v>
                </c:pt>
                <c:pt idx="6">
                  <c:v>8</c:v>
                </c:pt>
                <c:pt idx="7">
                  <c:v>9</c:v>
                </c:pt>
                <c:pt idx="8">
                  <c:v>9.8000000000000007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13</c:v>
                </c:pt>
                <c:pt idx="15">
                  <c:v>14</c:v>
                </c:pt>
                <c:pt idx="16">
                  <c:v>14</c:v>
                </c:pt>
                <c:pt idx="17">
                  <c:v>15</c:v>
                </c:pt>
                <c:pt idx="18">
                  <c:v>18</c:v>
                </c:pt>
                <c:pt idx="19">
                  <c:v>18</c:v>
                </c:pt>
                <c:pt idx="20">
                  <c:v>19</c:v>
                </c:pt>
                <c:pt idx="21">
                  <c:v>19</c:v>
                </c:pt>
                <c:pt idx="22">
                  <c:v>20</c:v>
                </c:pt>
                <c:pt idx="23">
                  <c:v>20</c:v>
                </c:pt>
                <c:pt idx="24">
                  <c:v>23</c:v>
                </c:pt>
                <c:pt idx="25">
                  <c:v>23</c:v>
                </c:pt>
                <c:pt idx="26">
                  <c:v>24</c:v>
                </c:pt>
                <c:pt idx="27">
                  <c:v>25</c:v>
                </c:pt>
                <c:pt idx="28">
                  <c:v>29</c:v>
                </c:pt>
                <c:pt idx="29">
                  <c:v>31</c:v>
                </c:pt>
                <c:pt idx="30">
                  <c:v>36</c:v>
                </c:pt>
                <c:pt idx="31">
                  <c:v>36</c:v>
                </c:pt>
                <c:pt idx="32">
                  <c:v>38</c:v>
                </c:pt>
                <c:pt idx="33">
                  <c:v>45</c:v>
                </c:pt>
                <c:pt idx="34">
                  <c:v>56</c:v>
                </c:pt>
                <c:pt idx="35">
                  <c:v>63</c:v>
                </c:pt>
                <c:pt idx="36">
                  <c:v>115</c:v>
                </c:pt>
                <c:pt idx="37">
                  <c:v>160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3473792"/>
        <c:axId val="113193344"/>
      </c:scatterChart>
      <c:valAx>
        <c:axId val="11347379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193344"/>
        <c:crosses val="autoZero"/>
        <c:crossBetween val="midCat"/>
      </c:valAx>
      <c:valAx>
        <c:axId val="113193344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47379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Seco'!$F$25:$F$37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'Período Seco'!$G$25:$G$37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66.7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66.7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3223168"/>
        <c:axId val="113224704"/>
      </c:barChart>
      <c:catAx>
        <c:axId val="1132231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24704"/>
        <c:crosses val="autoZero"/>
        <c:auto val="1"/>
        <c:lblAlgn val="ctr"/>
        <c:lblOffset val="100"/>
      </c:catAx>
      <c:valAx>
        <c:axId val="11322470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223168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4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379640877789554"/>
          <c:y val="0.22117678887731321"/>
          <c:w val="0.62679260592174668"/>
          <c:h val="0.6375933896191186"/>
        </c:manualLayout>
      </c:layout>
      <c:scatterChart>
        <c:scatterStyle val="lineMarker"/>
        <c:ser>
          <c:idx val="0"/>
          <c:order val="0"/>
          <c:tx>
            <c:v>CMDC 02100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 '!$B$181:$B$225</c:f>
              <c:numCache>
                <c:formatCode>General</c:formatCode>
                <c:ptCount val="45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'Período Chuvoso '!$C$181:$C$225</c:f>
              <c:numCache>
                <c:formatCode>General</c:formatCode>
                <c:ptCount val="45"/>
                <c:pt idx="0">
                  <c:v>13</c:v>
                </c:pt>
                <c:pt idx="1">
                  <c:v>15</c:v>
                </c:pt>
                <c:pt idx="2">
                  <c:v>19</c:v>
                </c:pt>
                <c:pt idx="3">
                  <c:v>20</c:v>
                </c:pt>
                <c:pt idx="4">
                  <c:v>26</c:v>
                </c:pt>
                <c:pt idx="5">
                  <c:v>28</c:v>
                </c:pt>
                <c:pt idx="6">
                  <c:v>30</c:v>
                </c:pt>
                <c:pt idx="7">
                  <c:v>33</c:v>
                </c:pt>
                <c:pt idx="8">
                  <c:v>36</c:v>
                </c:pt>
                <c:pt idx="9">
                  <c:v>39</c:v>
                </c:pt>
                <c:pt idx="10">
                  <c:v>40</c:v>
                </c:pt>
                <c:pt idx="11">
                  <c:v>43</c:v>
                </c:pt>
                <c:pt idx="12">
                  <c:v>44</c:v>
                </c:pt>
                <c:pt idx="13">
                  <c:v>45</c:v>
                </c:pt>
                <c:pt idx="14">
                  <c:v>46</c:v>
                </c:pt>
                <c:pt idx="15">
                  <c:v>53</c:v>
                </c:pt>
                <c:pt idx="16">
                  <c:v>55</c:v>
                </c:pt>
                <c:pt idx="17">
                  <c:v>57</c:v>
                </c:pt>
                <c:pt idx="18">
                  <c:v>64</c:v>
                </c:pt>
                <c:pt idx="19">
                  <c:v>65</c:v>
                </c:pt>
                <c:pt idx="20">
                  <c:v>72</c:v>
                </c:pt>
                <c:pt idx="21">
                  <c:v>80</c:v>
                </c:pt>
                <c:pt idx="22">
                  <c:v>90</c:v>
                </c:pt>
                <c:pt idx="23">
                  <c:v>92</c:v>
                </c:pt>
                <c:pt idx="24">
                  <c:v>100</c:v>
                </c:pt>
                <c:pt idx="25">
                  <c:v>153</c:v>
                </c:pt>
                <c:pt idx="26">
                  <c:v>175</c:v>
                </c:pt>
                <c:pt idx="27">
                  <c:v>192</c:v>
                </c:pt>
                <c:pt idx="28">
                  <c:v>247</c:v>
                </c:pt>
                <c:pt idx="29">
                  <c:v>290</c:v>
                </c:pt>
                <c:pt idx="30">
                  <c:v>308</c:v>
                </c:pt>
                <c:pt idx="31">
                  <c:v>315</c:v>
                </c:pt>
                <c:pt idx="32">
                  <c:v>343</c:v>
                </c:pt>
                <c:pt idx="33">
                  <c:v>415</c:v>
                </c:pt>
                <c:pt idx="34">
                  <c:v>453</c:v>
                </c:pt>
                <c:pt idx="35">
                  <c:v>465</c:v>
                </c:pt>
                <c:pt idx="36">
                  <c:v>491</c:v>
                </c:pt>
                <c:pt idx="37">
                  <c:v>672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3703552"/>
        <c:axId val="113582848"/>
      </c:scatterChart>
      <c:valAx>
        <c:axId val="11370355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582848"/>
        <c:crosses val="autoZero"/>
        <c:crossBetween val="midCat"/>
      </c:valAx>
      <c:valAx>
        <c:axId val="1135828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70355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Chuvoso</a:t>
            </a:r>
          </a:p>
        </c:rich>
      </c:tx>
      <c:layout>
        <c:manualLayout>
          <c:xMode val="edge"/>
          <c:yMode val="edge"/>
          <c:x val="7.8597445049467418E-2"/>
          <c:y val="1.4388489208633106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'Período Chuvoso '!$E$45:$E$57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'Período Chuvoso '!$F$45:$F$57</c:f>
              <c:numCache>
                <c:formatCode>0.0</c:formatCode>
                <c:ptCount val="13"/>
                <c:pt idx="0">
                  <c:v>100</c:v>
                </c:pt>
                <c:pt idx="1">
                  <c:v>66.666666666666657</c:v>
                </c:pt>
                <c:pt idx="2">
                  <c:v>100</c:v>
                </c:pt>
                <c:pt idx="3">
                  <c:v>66.666666666666657</c:v>
                </c:pt>
                <c:pt idx="4">
                  <c:v>66.666666666666657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66.666666666666657</c:v>
                </c:pt>
                <c:pt idx="9">
                  <c:v>33.333333333333329</c:v>
                </c:pt>
                <c:pt idx="10">
                  <c:v>66.666666666666657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3612288"/>
        <c:axId val="113613824"/>
      </c:barChart>
      <c:catAx>
        <c:axId val="1136122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613824"/>
        <c:crosses val="autoZero"/>
        <c:auto val="1"/>
        <c:lblAlgn val="ctr"/>
        <c:lblOffset val="100"/>
      </c:catAx>
      <c:valAx>
        <c:axId val="11361382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612288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layout>
        <c:manualLayout>
          <c:xMode val="edge"/>
          <c:yMode val="edge"/>
          <c:x val="0.27905759162303667"/>
          <c:y val="0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Seco'!$A$94:$A$131</c:f>
              <c:numCache>
                <c:formatCode>m/d/yyyy</c:formatCode>
                <c:ptCount val="38"/>
                <c:pt idx="0">
                  <c:v>37396</c:v>
                </c:pt>
                <c:pt idx="1">
                  <c:v>37468</c:v>
                </c:pt>
                <c:pt idx="2">
                  <c:v>37508</c:v>
                </c:pt>
                <c:pt idx="3">
                  <c:v>37795</c:v>
                </c:pt>
                <c:pt idx="4">
                  <c:v>37823</c:v>
                </c:pt>
                <c:pt idx="5">
                  <c:v>37872</c:v>
                </c:pt>
                <c:pt idx="6">
                  <c:v>38117</c:v>
                </c:pt>
                <c:pt idx="7">
                  <c:v>38194</c:v>
                </c:pt>
                <c:pt idx="8">
                  <c:v>38250</c:v>
                </c:pt>
                <c:pt idx="9">
                  <c:v>38481</c:v>
                </c:pt>
                <c:pt idx="10">
                  <c:v>38538</c:v>
                </c:pt>
                <c:pt idx="11">
                  <c:v>38622</c:v>
                </c:pt>
                <c:pt idx="12">
                  <c:v>38845</c:v>
                </c:pt>
                <c:pt idx="13">
                  <c:v>38910</c:v>
                </c:pt>
                <c:pt idx="14">
                  <c:v>38985</c:v>
                </c:pt>
                <c:pt idx="15">
                  <c:v>39209</c:v>
                </c:pt>
                <c:pt idx="16">
                  <c:v>39266</c:v>
                </c:pt>
                <c:pt idx="17">
                  <c:v>39350</c:v>
                </c:pt>
                <c:pt idx="18">
                  <c:v>39573</c:v>
                </c:pt>
                <c:pt idx="19">
                  <c:v>39714</c:v>
                </c:pt>
                <c:pt idx="20">
                  <c:v>39938</c:v>
                </c:pt>
                <c:pt idx="21">
                  <c:v>39995</c:v>
                </c:pt>
                <c:pt idx="22">
                  <c:v>40071</c:v>
                </c:pt>
                <c:pt idx="23">
                  <c:v>40315</c:v>
                </c:pt>
                <c:pt idx="24">
                  <c:v>40386</c:v>
                </c:pt>
                <c:pt idx="25">
                  <c:v>40422</c:v>
                </c:pt>
                <c:pt idx="26">
                  <c:v>40665</c:v>
                </c:pt>
                <c:pt idx="27">
                  <c:v>40735</c:v>
                </c:pt>
                <c:pt idx="28">
                  <c:v>40812</c:v>
                </c:pt>
                <c:pt idx="29">
                  <c:v>41031</c:v>
                </c:pt>
                <c:pt idx="30">
                  <c:v>41100</c:v>
                </c:pt>
                <c:pt idx="31">
                  <c:v>41169</c:v>
                </c:pt>
                <c:pt idx="32">
                  <c:v>41407</c:v>
                </c:pt>
                <c:pt idx="33">
                  <c:v>41484</c:v>
                </c:pt>
                <c:pt idx="34">
                  <c:v>41535</c:v>
                </c:pt>
                <c:pt idx="35">
                  <c:v>41779</c:v>
                </c:pt>
                <c:pt idx="36">
                  <c:v>41827</c:v>
                </c:pt>
                <c:pt idx="37">
                  <c:v>41892</c:v>
                </c:pt>
              </c:numCache>
            </c:numRef>
          </c:cat>
          <c:val>
            <c:numRef>
              <c:f>'Período Seco'!$B$94:$B$131</c:f>
              <c:numCache>
                <c:formatCode>General</c:formatCode>
                <c:ptCount val="38"/>
                <c:pt idx="0">
                  <c:v>38</c:v>
                </c:pt>
                <c:pt idx="1">
                  <c:v>9.8000000000000007</c:v>
                </c:pt>
                <c:pt idx="2">
                  <c:v>25</c:v>
                </c:pt>
                <c:pt idx="3">
                  <c:v>7.6</c:v>
                </c:pt>
                <c:pt idx="4">
                  <c:v>6</c:v>
                </c:pt>
                <c:pt idx="5">
                  <c:v>6.2</c:v>
                </c:pt>
                <c:pt idx="6">
                  <c:v>56</c:v>
                </c:pt>
                <c:pt idx="7">
                  <c:v>24</c:v>
                </c:pt>
                <c:pt idx="8">
                  <c:v>115</c:v>
                </c:pt>
                <c:pt idx="9">
                  <c:v>14</c:v>
                </c:pt>
                <c:pt idx="10">
                  <c:v>18</c:v>
                </c:pt>
                <c:pt idx="11">
                  <c:v>23</c:v>
                </c:pt>
                <c:pt idx="12">
                  <c:v>15</c:v>
                </c:pt>
                <c:pt idx="13">
                  <c:v>31</c:v>
                </c:pt>
                <c:pt idx="14">
                  <c:v>19</c:v>
                </c:pt>
                <c:pt idx="15">
                  <c:v>19</c:v>
                </c:pt>
                <c:pt idx="16">
                  <c:v>7</c:v>
                </c:pt>
                <c:pt idx="17">
                  <c:v>11</c:v>
                </c:pt>
                <c:pt idx="18">
                  <c:v>63</c:v>
                </c:pt>
                <c:pt idx="19">
                  <c:v>36</c:v>
                </c:pt>
                <c:pt idx="20">
                  <c:v>23</c:v>
                </c:pt>
                <c:pt idx="21">
                  <c:v>36</c:v>
                </c:pt>
                <c:pt idx="22">
                  <c:v>29</c:v>
                </c:pt>
                <c:pt idx="23">
                  <c:v>18</c:v>
                </c:pt>
                <c:pt idx="24">
                  <c:v>13</c:v>
                </c:pt>
                <c:pt idx="25">
                  <c:v>9</c:v>
                </c:pt>
                <c:pt idx="26">
                  <c:v>45</c:v>
                </c:pt>
                <c:pt idx="27">
                  <c:v>10</c:v>
                </c:pt>
                <c:pt idx="28">
                  <c:v>10</c:v>
                </c:pt>
                <c:pt idx="29">
                  <c:v>160</c:v>
                </c:pt>
                <c:pt idx="30">
                  <c:v>20</c:v>
                </c:pt>
                <c:pt idx="31">
                  <c:v>10</c:v>
                </c:pt>
                <c:pt idx="32">
                  <c:v>14</c:v>
                </c:pt>
                <c:pt idx="33">
                  <c:v>20</c:v>
                </c:pt>
                <c:pt idx="34">
                  <c:v>11</c:v>
                </c:pt>
                <c:pt idx="35">
                  <c:v>8</c:v>
                </c:pt>
                <c:pt idx="36">
                  <c:v>6</c:v>
                </c:pt>
                <c:pt idx="37">
                  <c:v>6</c:v>
                </c:pt>
              </c:numCache>
            </c:numRef>
          </c:val>
        </c:ser>
        <c:marker val="1"/>
        <c:axId val="113777280"/>
        <c:axId val="113787648"/>
      </c:lineChart>
      <c:dateAx>
        <c:axId val="113777280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787648"/>
        <c:crosses val="autoZero"/>
        <c:auto val="1"/>
        <c:lblOffset val="100"/>
        <c:baseTimeUnit val="days"/>
        <c:minorUnit val="2"/>
        <c:minorTimeUnit val="months"/>
      </c:dateAx>
      <c:valAx>
        <c:axId val="1137876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77728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DBO!$P$136:$P$147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DBO!$Q$136:$Q$147</c:f>
              <c:numCache>
                <c:formatCode>0.0</c:formatCode>
                <c:ptCount val="12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83.3</c:v>
                </c:pt>
                <c:pt idx="11">
                  <c:v>100</c:v>
                </c:pt>
              </c:numCache>
            </c:numRef>
          </c:val>
        </c:ser>
        <c:gapWidth val="219"/>
        <c:overlap val="-27"/>
        <c:axId val="109900928"/>
        <c:axId val="109902464"/>
      </c:barChart>
      <c:catAx>
        <c:axId val="10990092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902464"/>
        <c:crosses val="autoZero"/>
        <c:auto val="1"/>
        <c:lblAlgn val="ctr"/>
        <c:lblOffset val="100"/>
      </c:catAx>
      <c:valAx>
        <c:axId val="10990246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900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 '!$A$118:$A$155</c:f>
              <c:numCache>
                <c:formatCode>m/d/yyyy</c:formatCode>
                <c:ptCount val="38"/>
                <c:pt idx="0">
                  <c:v>37270</c:v>
                </c:pt>
                <c:pt idx="1">
                  <c:v>37326</c:v>
                </c:pt>
                <c:pt idx="2">
                  <c:v>37641</c:v>
                </c:pt>
                <c:pt idx="3">
                  <c:v>37689</c:v>
                </c:pt>
                <c:pt idx="4">
                  <c:v>37942</c:v>
                </c:pt>
                <c:pt idx="5">
                  <c:v>37998</c:v>
                </c:pt>
                <c:pt idx="6">
                  <c:v>38061</c:v>
                </c:pt>
                <c:pt idx="7">
                  <c:v>38302</c:v>
                </c:pt>
                <c:pt idx="8">
                  <c:v>38373</c:v>
                </c:pt>
                <c:pt idx="9">
                  <c:v>38425</c:v>
                </c:pt>
                <c:pt idx="10">
                  <c:v>38677</c:v>
                </c:pt>
                <c:pt idx="11">
                  <c:v>38742</c:v>
                </c:pt>
                <c:pt idx="12">
                  <c:v>38789</c:v>
                </c:pt>
                <c:pt idx="13">
                  <c:v>39043</c:v>
                </c:pt>
                <c:pt idx="14">
                  <c:v>39104</c:v>
                </c:pt>
                <c:pt idx="15">
                  <c:v>39153</c:v>
                </c:pt>
                <c:pt idx="16">
                  <c:v>39407</c:v>
                </c:pt>
                <c:pt idx="17">
                  <c:v>39468</c:v>
                </c:pt>
                <c:pt idx="18">
                  <c:v>39517</c:v>
                </c:pt>
                <c:pt idx="19">
                  <c:v>39763</c:v>
                </c:pt>
                <c:pt idx="20">
                  <c:v>39839</c:v>
                </c:pt>
                <c:pt idx="21">
                  <c:v>39882</c:v>
                </c:pt>
                <c:pt idx="22">
                  <c:v>40147</c:v>
                </c:pt>
                <c:pt idx="23">
                  <c:v>40203</c:v>
                </c:pt>
                <c:pt idx="24">
                  <c:v>40246</c:v>
                </c:pt>
                <c:pt idx="25">
                  <c:v>40511</c:v>
                </c:pt>
                <c:pt idx="26">
                  <c:v>40574</c:v>
                </c:pt>
                <c:pt idx="27">
                  <c:v>40616</c:v>
                </c:pt>
                <c:pt idx="28">
                  <c:v>40875</c:v>
                </c:pt>
                <c:pt idx="29">
                  <c:v>40918</c:v>
                </c:pt>
                <c:pt idx="30">
                  <c:v>40987</c:v>
                </c:pt>
                <c:pt idx="31">
                  <c:v>41225</c:v>
                </c:pt>
                <c:pt idx="32">
                  <c:v>41295</c:v>
                </c:pt>
                <c:pt idx="33">
                  <c:v>41358</c:v>
                </c:pt>
                <c:pt idx="34">
                  <c:v>41582</c:v>
                </c:pt>
                <c:pt idx="35">
                  <c:v>41667</c:v>
                </c:pt>
                <c:pt idx="36">
                  <c:v>41709</c:v>
                </c:pt>
                <c:pt idx="37">
                  <c:v>41947</c:v>
                </c:pt>
              </c:numCache>
            </c:numRef>
          </c:cat>
          <c:val>
            <c:numRef>
              <c:f>'Período Chuvoso '!$B$118:$B$155</c:f>
              <c:numCache>
                <c:formatCode>General</c:formatCode>
                <c:ptCount val="38"/>
                <c:pt idx="0">
                  <c:v>80</c:v>
                </c:pt>
                <c:pt idx="1">
                  <c:v>28</c:v>
                </c:pt>
                <c:pt idx="2">
                  <c:v>90</c:v>
                </c:pt>
                <c:pt idx="3">
                  <c:v>46</c:v>
                </c:pt>
                <c:pt idx="4">
                  <c:v>290</c:v>
                </c:pt>
                <c:pt idx="5">
                  <c:v>65</c:v>
                </c:pt>
                <c:pt idx="6">
                  <c:v>39</c:v>
                </c:pt>
                <c:pt idx="7">
                  <c:v>43</c:v>
                </c:pt>
                <c:pt idx="8">
                  <c:v>453</c:v>
                </c:pt>
                <c:pt idx="9">
                  <c:v>40</c:v>
                </c:pt>
                <c:pt idx="10">
                  <c:v>53</c:v>
                </c:pt>
                <c:pt idx="11">
                  <c:v>36</c:v>
                </c:pt>
                <c:pt idx="12">
                  <c:v>30</c:v>
                </c:pt>
                <c:pt idx="13">
                  <c:v>315</c:v>
                </c:pt>
                <c:pt idx="14">
                  <c:v>64</c:v>
                </c:pt>
                <c:pt idx="15">
                  <c:v>45</c:v>
                </c:pt>
                <c:pt idx="16">
                  <c:v>72</c:v>
                </c:pt>
                <c:pt idx="17">
                  <c:v>343</c:v>
                </c:pt>
                <c:pt idx="18">
                  <c:v>192</c:v>
                </c:pt>
                <c:pt idx="19">
                  <c:v>415</c:v>
                </c:pt>
                <c:pt idx="20">
                  <c:v>491</c:v>
                </c:pt>
                <c:pt idx="21">
                  <c:v>465</c:v>
                </c:pt>
                <c:pt idx="22">
                  <c:v>247</c:v>
                </c:pt>
                <c:pt idx="23">
                  <c:v>672</c:v>
                </c:pt>
                <c:pt idx="24">
                  <c:v>57</c:v>
                </c:pt>
                <c:pt idx="25">
                  <c:v>33</c:v>
                </c:pt>
                <c:pt idx="26">
                  <c:v>175</c:v>
                </c:pt>
                <c:pt idx="27">
                  <c:v>55</c:v>
                </c:pt>
                <c:pt idx="28">
                  <c:v>308</c:v>
                </c:pt>
                <c:pt idx="29">
                  <c:v>153</c:v>
                </c:pt>
                <c:pt idx="30">
                  <c:v>20</c:v>
                </c:pt>
                <c:pt idx="31">
                  <c:v>44</c:v>
                </c:pt>
                <c:pt idx="32">
                  <c:v>92</c:v>
                </c:pt>
                <c:pt idx="33">
                  <c:v>100</c:v>
                </c:pt>
                <c:pt idx="34">
                  <c:v>13</c:v>
                </c:pt>
                <c:pt idx="35">
                  <c:v>15</c:v>
                </c:pt>
                <c:pt idx="36">
                  <c:v>26</c:v>
                </c:pt>
                <c:pt idx="37">
                  <c:v>19</c:v>
                </c:pt>
              </c:numCache>
            </c:numRef>
          </c:val>
        </c:ser>
        <c:marker val="1"/>
        <c:axId val="113795840"/>
        <c:axId val="113813376"/>
      </c:lineChart>
      <c:dateAx>
        <c:axId val="113795840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813376"/>
        <c:crosses val="autoZero"/>
        <c:auto val="1"/>
        <c:lblOffset val="100"/>
        <c:baseTimeUnit val="days"/>
        <c:minorUnit val="2"/>
        <c:minorTimeUnit val="months"/>
      </c:dateAx>
      <c:valAx>
        <c:axId val="1138133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79584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1954053594075113"/>
          <c:w val="0.67357748046209831"/>
          <c:h val="0.76335514721625952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Permanência'!$C$2:$C$88</c:f>
              <c:numCache>
                <c:formatCode>General</c:formatCode>
                <c:ptCount val="87"/>
                <c:pt idx="0">
                  <c:v>9</c:v>
                </c:pt>
                <c:pt idx="1">
                  <c:v>8.7000000000000011</c:v>
                </c:pt>
                <c:pt idx="2">
                  <c:v>8.6</c:v>
                </c:pt>
                <c:pt idx="3">
                  <c:v>8.6</c:v>
                </c:pt>
                <c:pt idx="4">
                  <c:v>8.5</c:v>
                </c:pt>
                <c:pt idx="5">
                  <c:v>8.3000000000000007</c:v>
                </c:pt>
                <c:pt idx="6">
                  <c:v>8.2000000000000011</c:v>
                </c:pt>
                <c:pt idx="7">
                  <c:v>8.2000000000000011</c:v>
                </c:pt>
                <c:pt idx="8">
                  <c:v>7.9</c:v>
                </c:pt>
                <c:pt idx="9">
                  <c:v>7.8</c:v>
                </c:pt>
                <c:pt idx="10">
                  <c:v>7.8</c:v>
                </c:pt>
                <c:pt idx="11">
                  <c:v>7.8</c:v>
                </c:pt>
                <c:pt idx="12">
                  <c:v>7.7</c:v>
                </c:pt>
                <c:pt idx="13">
                  <c:v>7.6</c:v>
                </c:pt>
                <c:pt idx="14">
                  <c:v>7.5</c:v>
                </c:pt>
                <c:pt idx="15">
                  <c:v>7.5</c:v>
                </c:pt>
                <c:pt idx="16">
                  <c:v>7.4</c:v>
                </c:pt>
                <c:pt idx="17">
                  <c:v>7.4</c:v>
                </c:pt>
                <c:pt idx="18">
                  <c:v>7.4</c:v>
                </c:pt>
                <c:pt idx="19">
                  <c:v>7.3</c:v>
                </c:pt>
                <c:pt idx="20">
                  <c:v>7.3</c:v>
                </c:pt>
                <c:pt idx="21">
                  <c:v>7.3</c:v>
                </c:pt>
                <c:pt idx="22">
                  <c:v>7.3</c:v>
                </c:pt>
                <c:pt idx="23">
                  <c:v>7.2</c:v>
                </c:pt>
                <c:pt idx="24">
                  <c:v>7.2</c:v>
                </c:pt>
                <c:pt idx="25">
                  <c:v>7.1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6.9</c:v>
                </c:pt>
                <c:pt idx="32">
                  <c:v>6.9</c:v>
                </c:pt>
                <c:pt idx="33">
                  <c:v>6.9</c:v>
                </c:pt>
                <c:pt idx="34">
                  <c:v>6.9</c:v>
                </c:pt>
                <c:pt idx="35">
                  <c:v>6.9</c:v>
                </c:pt>
                <c:pt idx="36">
                  <c:v>6.9</c:v>
                </c:pt>
                <c:pt idx="37">
                  <c:v>6.8</c:v>
                </c:pt>
                <c:pt idx="38">
                  <c:v>6.8</c:v>
                </c:pt>
                <c:pt idx="39">
                  <c:v>6.8</c:v>
                </c:pt>
                <c:pt idx="40">
                  <c:v>6.8</c:v>
                </c:pt>
                <c:pt idx="41">
                  <c:v>6.7</c:v>
                </c:pt>
                <c:pt idx="42">
                  <c:v>6.6</c:v>
                </c:pt>
                <c:pt idx="43">
                  <c:v>6.6</c:v>
                </c:pt>
                <c:pt idx="44">
                  <c:v>6.6</c:v>
                </c:pt>
                <c:pt idx="45">
                  <c:v>6.6</c:v>
                </c:pt>
                <c:pt idx="46">
                  <c:v>6.6</c:v>
                </c:pt>
                <c:pt idx="47">
                  <c:v>6.6</c:v>
                </c:pt>
                <c:pt idx="48">
                  <c:v>6.5</c:v>
                </c:pt>
                <c:pt idx="49">
                  <c:v>6.5</c:v>
                </c:pt>
                <c:pt idx="50">
                  <c:v>6.5</c:v>
                </c:pt>
                <c:pt idx="51">
                  <c:v>6.5</c:v>
                </c:pt>
                <c:pt idx="52">
                  <c:v>6.4</c:v>
                </c:pt>
                <c:pt idx="53">
                  <c:v>6.4</c:v>
                </c:pt>
                <c:pt idx="54">
                  <c:v>6.3</c:v>
                </c:pt>
                <c:pt idx="55">
                  <c:v>6.2</c:v>
                </c:pt>
                <c:pt idx="56">
                  <c:v>6.2</c:v>
                </c:pt>
                <c:pt idx="57">
                  <c:v>6.2</c:v>
                </c:pt>
                <c:pt idx="58">
                  <c:v>6.2</c:v>
                </c:pt>
                <c:pt idx="59">
                  <c:v>6.2</c:v>
                </c:pt>
                <c:pt idx="60">
                  <c:v>6.1</c:v>
                </c:pt>
                <c:pt idx="61">
                  <c:v>6.1</c:v>
                </c:pt>
                <c:pt idx="62">
                  <c:v>6.1</c:v>
                </c:pt>
                <c:pt idx="63">
                  <c:v>6</c:v>
                </c:pt>
                <c:pt idx="64">
                  <c:v>6</c:v>
                </c:pt>
                <c:pt idx="65">
                  <c:v>5.9</c:v>
                </c:pt>
                <c:pt idx="66">
                  <c:v>5.7</c:v>
                </c:pt>
                <c:pt idx="67">
                  <c:v>5.6</c:v>
                </c:pt>
                <c:pt idx="68">
                  <c:v>5.4</c:v>
                </c:pt>
                <c:pt idx="69">
                  <c:v>5.4</c:v>
                </c:pt>
                <c:pt idx="70">
                  <c:v>5.2</c:v>
                </c:pt>
                <c:pt idx="71">
                  <c:v>5.0999999999999996</c:v>
                </c:pt>
                <c:pt idx="72">
                  <c:v>5.0999999999999996</c:v>
                </c:pt>
                <c:pt idx="73">
                  <c:v>5</c:v>
                </c:pt>
                <c:pt idx="74">
                  <c:v>4.9000000000000004</c:v>
                </c:pt>
                <c:pt idx="75">
                  <c:v>4.9000000000000004</c:v>
                </c:pt>
                <c:pt idx="76">
                  <c:v>4.8</c:v>
                </c:pt>
                <c:pt idx="77">
                  <c:v>4.7</c:v>
                </c:pt>
                <c:pt idx="78">
                  <c:v>4.2</c:v>
                </c:pt>
                <c:pt idx="79">
                  <c:v>3.7</c:v>
                </c:pt>
                <c:pt idx="80">
                  <c:v>3</c:v>
                </c:pt>
                <c:pt idx="81">
                  <c:v>2.6</c:v>
                </c:pt>
                <c:pt idx="82">
                  <c:v>2.2999999999999998</c:v>
                </c:pt>
                <c:pt idx="83">
                  <c:v>2</c:v>
                </c:pt>
                <c:pt idx="84">
                  <c:v>1.6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Permanência'!$H$2:$H$103</c:f>
              <c:numCache>
                <c:formatCode>General</c:formatCode>
                <c:ptCount val="102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Permanência'!$I$2:$I$103</c:f>
              <c:numCache>
                <c:formatCode>General</c:formatCode>
                <c:ptCount val="102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Permanência'!$J$2:$J$103</c:f>
              <c:numCache>
                <c:formatCode>General</c:formatCode>
                <c:ptCount val="102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Permanência'!$K$2:$K$103</c:f>
              <c:numCache>
                <c:formatCode>General</c:formatCode>
                <c:ptCount val="102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</c:numCache>
            </c:numRef>
          </c:yVal>
        </c:ser>
        <c:axId val="113905024"/>
        <c:axId val="113927680"/>
      </c:scatterChart>
      <c:valAx>
        <c:axId val="11390502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927680"/>
        <c:crosses val="autoZero"/>
        <c:crossBetween val="midCat"/>
      </c:valAx>
      <c:valAx>
        <c:axId val="113927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90502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Temporal'!$B$2:$B$86</c:f>
              <c:numCache>
                <c:formatCode>General</c:formatCode>
                <c:ptCount val="85"/>
                <c:pt idx="0">
                  <c:v>7.8</c:v>
                </c:pt>
                <c:pt idx="1">
                  <c:v>6.8</c:v>
                </c:pt>
                <c:pt idx="2">
                  <c:v>7</c:v>
                </c:pt>
                <c:pt idx="3">
                  <c:v>6.2</c:v>
                </c:pt>
                <c:pt idx="4">
                  <c:v>3</c:v>
                </c:pt>
                <c:pt idx="5">
                  <c:v>6.5</c:v>
                </c:pt>
                <c:pt idx="6">
                  <c:v>6.4</c:v>
                </c:pt>
                <c:pt idx="7">
                  <c:v>6.6</c:v>
                </c:pt>
                <c:pt idx="8">
                  <c:v>6</c:v>
                </c:pt>
                <c:pt idx="9">
                  <c:v>7</c:v>
                </c:pt>
                <c:pt idx="10">
                  <c:v>6.6</c:v>
                </c:pt>
                <c:pt idx="11">
                  <c:v>7.2</c:v>
                </c:pt>
                <c:pt idx="12">
                  <c:v>6.1</c:v>
                </c:pt>
                <c:pt idx="13">
                  <c:v>6.5</c:v>
                </c:pt>
                <c:pt idx="14">
                  <c:v>6.2</c:v>
                </c:pt>
                <c:pt idx="15">
                  <c:v>6.3</c:v>
                </c:pt>
                <c:pt idx="16">
                  <c:v>5.9</c:v>
                </c:pt>
                <c:pt idx="17">
                  <c:v>2.6</c:v>
                </c:pt>
                <c:pt idx="18">
                  <c:v>2</c:v>
                </c:pt>
                <c:pt idx="19">
                  <c:v>5.4</c:v>
                </c:pt>
                <c:pt idx="20">
                  <c:v>6.7</c:v>
                </c:pt>
                <c:pt idx="21">
                  <c:v>6.2</c:v>
                </c:pt>
                <c:pt idx="22">
                  <c:v>6.9</c:v>
                </c:pt>
                <c:pt idx="23">
                  <c:v>8.2000000000000011</c:v>
                </c:pt>
                <c:pt idx="24">
                  <c:v>6.2</c:v>
                </c:pt>
                <c:pt idx="25">
                  <c:v>5.0999999999999996</c:v>
                </c:pt>
                <c:pt idx="26">
                  <c:v>7.5</c:v>
                </c:pt>
                <c:pt idx="27">
                  <c:v>5.4</c:v>
                </c:pt>
                <c:pt idx="28">
                  <c:v>7.4</c:v>
                </c:pt>
                <c:pt idx="29">
                  <c:v>6.2</c:v>
                </c:pt>
                <c:pt idx="30">
                  <c:v>4.8</c:v>
                </c:pt>
                <c:pt idx="31">
                  <c:v>6.9</c:v>
                </c:pt>
                <c:pt idx="32">
                  <c:v>4.9000000000000004</c:v>
                </c:pt>
                <c:pt idx="33">
                  <c:v>6.9</c:v>
                </c:pt>
                <c:pt idx="34">
                  <c:v>7.6</c:v>
                </c:pt>
                <c:pt idx="35">
                  <c:v>6.9</c:v>
                </c:pt>
                <c:pt idx="36">
                  <c:v>4.7</c:v>
                </c:pt>
                <c:pt idx="37">
                  <c:v>6.4</c:v>
                </c:pt>
                <c:pt idx="38">
                  <c:v>3.7</c:v>
                </c:pt>
                <c:pt idx="39">
                  <c:v>4.2</c:v>
                </c:pt>
                <c:pt idx="40">
                  <c:v>5.6</c:v>
                </c:pt>
                <c:pt idx="41">
                  <c:v>6.5</c:v>
                </c:pt>
                <c:pt idx="42">
                  <c:v>2.2999999999999998</c:v>
                </c:pt>
                <c:pt idx="43">
                  <c:v>5.7</c:v>
                </c:pt>
                <c:pt idx="44">
                  <c:v>7.3</c:v>
                </c:pt>
                <c:pt idx="45">
                  <c:v>7.3</c:v>
                </c:pt>
                <c:pt idx="46">
                  <c:v>8.3000000000000007</c:v>
                </c:pt>
                <c:pt idx="47">
                  <c:v>7</c:v>
                </c:pt>
                <c:pt idx="48">
                  <c:v>5.2</c:v>
                </c:pt>
                <c:pt idx="49">
                  <c:v>7.4</c:v>
                </c:pt>
                <c:pt idx="50">
                  <c:v>7</c:v>
                </c:pt>
                <c:pt idx="51">
                  <c:v>6.6</c:v>
                </c:pt>
                <c:pt idx="52">
                  <c:v>6.8</c:v>
                </c:pt>
                <c:pt idx="53">
                  <c:v>7.8</c:v>
                </c:pt>
                <c:pt idx="54">
                  <c:v>7.3</c:v>
                </c:pt>
                <c:pt idx="55">
                  <c:v>7.3</c:v>
                </c:pt>
                <c:pt idx="56">
                  <c:v>7.9</c:v>
                </c:pt>
                <c:pt idx="57">
                  <c:v>7.4</c:v>
                </c:pt>
                <c:pt idx="58">
                  <c:v>4.9000000000000004</c:v>
                </c:pt>
                <c:pt idx="59">
                  <c:v>7.5</c:v>
                </c:pt>
                <c:pt idx="60">
                  <c:v>1.6</c:v>
                </c:pt>
                <c:pt idx="61">
                  <c:v>6.9</c:v>
                </c:pt>
                <c:pt idx="62">
                  <c:v>6.6</c:v>
                </c:pt>
                <c:pt idx="63">
                  <c:v>8.5</c:v>
                </c:pt>
                <c:pt idx="64">
                  <c:v>9</c:v>
                </c:pt>
                <c:pt idx="65">
                  <c:v>7.2</c:v>
                </c:pt>
                <c:pt idx="66">
                  <c:v>7</c:v>
                </c:pt>
                <c:pt idx="67">
                  <c:v>7.8</c:v>
                </c:pt>
                <c:pt idx="68">
                  <c:v>7.7</c:v>
                </c:pt>
                <c:pt idx="69">
                  <c:v>7.1</c:v>
                </c:pt>
                <c:pt idx="70">
                  <c:v>8.6</c:v>
                </c:pt>
                <c:pt idx="71">
                  <c:v>6.8</c:v>
                </c:pt>
                <c:pt idx="72">
                  <c:v>6.8</c:v>
                </c:pt>
                <c:pt idx="73">
                  <c:v>6.5</c:v>
                </c:pt>
                <c:pt idx="74">
                  <c:v>8.2000000000000011</c:v>
                </c:pt>
                <c:pt idx="75">
                  <c:v>8.6</c:v>
                </c:pt>
                <c:pt idx="76">
                  <c:v>8.7000000000000011</c:v>
                </c:pt>
                <c:pt idx="77">
                  <c:v>5.0999999999999996</c:v>
                </c:pt>
                <c:pt idx="78">
                  <c:v>6.6</c:v>
                </c:pt>
                <c:pt idx="79">
                  <c:v>6</c:v>
                </c:pt>
                <c:pt idx="80">
                  <c:v>6.9</c:v>
                </c:pt>
                <c:pt idx="81">
                  <c:v>6.6</c:v>
                </c:pt>
                <c:pt idx="82">
                  <c:v>6.1</c:v>
                </c:pt>
                <c:pt idx="83">
                  <c:v>5</c:v>
                </c:pt>
                <c:pt idx="84">
                  <c:v>6.1</c:v>
                </c:pt>
              </c:numCache>
            </c:numRef>
          </c:val>
        </c:ser>
        <c:marker val="1"/>
        <c:axId val="113988736"/>
        <c:axId val="113999872"/>
      </c:lineChart>
      <c:dateAx>
        <c:axId val="113988736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999872"/>
        <c:crosses val="autoZero"/>
        <c:auto val="1"/>
        <c:lblOffset val="100"/>
        <c:baseTimeUnit val="days"/>
        <c:majorUnit val="6"/>
        <c:majorTimeUnit val="months"/>
      </c:dateAx>
      <c:valAx>
        <c:axId val="113999872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2198089334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98873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0.17936110883613554"/>
          <c:y val="4.62963751152727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8011168157999"/>
          <c:y val="0.15856925418569273"/>
          <c:w val="0.86232700009652863"/>
          <c:h val="0.7553879575357626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de Atendimento Classe 2 - OD'!$F$122:$F$136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de Atendimento Classe 2 - OD'!$G$122:$G$136</c:f>
              <c:numCache>
                <c:formatCode>0.0</c:formatCode>
                <c:ptCount val="15"/>
                <c:pt idx="0">
                  <c:v>80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100</c:v>
                </c:pt>
                <c:pt idx="5">
                  <c:v>83.3333333333333</c:v>
                </c:pt>
                <c:pt idx="6">
                  <c:v>66.666666666666657</c:v>
                </c:pt>
                <c:pt idx="7">
                  <c:v>50</c:v>
                </c:pt>
                <c:pt idx="8">
                  <c:v>100</c:v>
                </c:pt>
                <c:pt idx="9">
                  <c:v>100</c:v>
                </c:pt>
                <c:pt idx="10">
                  <c:v>66.666666666666657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</c:numCache>
            </c:numRef>
          </c:val>
        </c:ser>
        <c:gapWidth val="219"/>
        <c:overlap val="-27"/>
        <c:axId val="113718016"/>
        <c:axId val="113719552"/>
      </c:barChart>
      <c:catAx>
        <c:axId val="1137180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719552"/>
        <c:crosses val="autoZero"/>
        <c:auto val="1"/>
        <c:lblAlgn val="ctr"/>
        <c:lblOffset val="100"/>
      </c:catAx>
      <c:valAx>
        <c:axId val="11371955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371801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7331170853511659E-2"/>
          <c:y val="0.12212718803426223"/>
          <c:w val="0.67276928246588352"/>
          <c:h val="0.78527866248947809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Permanência'!$C$2:$C$88</c:f>
              <c:numCache>
                <c:formatCode>General</c:formatCode>
                <c:ptCount val="87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7</c:v>
                </c:pt>
                <c:pt idx="59">
                  <c:v>7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8</c:v>
                </c:pt>
                <c:pt idx="65">
                  <c:v>8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10</c:v>
                </c:pt>
                <c:pt idx="73">
                  <c:v>10</c:v>
                </c:pt>
                <c:pt idx="74">
                  <c:v>11</c:v>
                </c:pt>
                <c:pt idx="75">
                  <c:v>11</c:v>
                </c:pt>
                <c:pt idx="76">
                  <c:v>11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13</c:v>
                </c:pt>
                <c:pt idx="82">
                  <c:v>14</c:v>
                </c:pt>
                <c:pt idx="83">
                  <c:v>15</c:v>
                </c:pt>
                <c:pt idx="84">
                  <c:v>21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Permanência'!$H$2:$H$88</c:f>
              <c:numCache>
                <c:formatCode>General</c:formatCode>
                <c:ptCount val="8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Permanência'!$I$2:$I$88</c:f>
              <c:numCache>
                <c:formatCode>General</c:formatCode>
                <c:ptCount val="8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Permanência'!$B$2:$B$88</c:f>
              <c:numCache>
                <c:formatCode>General</c:formatCode>
                <c:ptCount val="87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Permanência'!$J$2:$J$88</c:f>
              <c:numCache>
                <c:formatCode>General</c:formatCode>
                <c:ptCount val="87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</c:numCache>
            </c:numRef>
          </c:yVal>
        </c:ser>
        <c:axId val="114035328"/>
        <c:axId val="114063232"/>
      </c:scatterChart>
      <c:valAx>
        <c:axId val="11403532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063232"/>
        <c:crosses val="autoZero"/>
        <c:crossBetween val="midCat"/>
      </c:valAx>
      <c:valAx>
        <c:axId val="114063232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035328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4252717439997734E-2"/>
          <c:y val="0.17214571187996663"/>
          <c:w val="0.92010161953331393"/>
          <c:h val="0.63841188698331763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Temporal'!$B$2:$B$86</c:f>
              <c:numCache>
                <c:formatCode>General</c:formatCode>
                <c:ptCount val="85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4</c:v>
                </c:pt>
                <c:pt idx="9">
                  <c:v>3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2</c:v>
                </c:pt>
                <c:pt idx="16">
                  <c:v>2</c:v>
                </c:pt>
                <c:pt idx="17">
                  <c:v>13</c:v>
                </c:pt>
                <c:pt idx="18">
                  <c:v>11</c:v>
                </c:pt>
                <c:pt idx="19">
                  <c:v>4</c:v>
                </c:pt>
                <c:pt idx="20">
                  <c:v>2</c:v>
                </c:pt>
                <c:pt idx="21">
                  <c:v>6</c:v>
                </c:pt>
                <c:pt idx="22">
                  <c:v>5</c:v>
                </c:pt>
                <c:pt idx="23">
                  <c:v>6</c:v>
                </c:pt>
                <c:pt idx="24">
                  <c:v>13</c:v>
                </c:pt>
                <c:pt idx="25">
                  <c:v>2</c:v>
                </c:pt>
                <c:pt idx="26">
                  <c:v>3</c:v>
                </c:pt>
                <c:pt idx="27">
                  <c:v>15</c:v>
                </c:pt>
                <c:pt idx="28">
                  <c:v>2</c:v>
                </c:pt>
                <c:pt idx="29">
                  <c:v>7</c:v>
                </c:pt>
                <c:pt idx="30">
                  <c:v>13</c:v>
                </c:pt>
                <c:pt idx="31">
                  <c:v>5</c:v>
                </c:pt>
                <c:pt idx="32">
                  <c:v>14</c:v>
                </c:pt>
                <c:pt idx="33">
                  <c:v>2</c:v>
                </c:pt>
                <c:pt idx="34">
                  <c:v>7</c:v>
                </c:pt>
                <c:pt idx="35">
                  <c:v>8</c:v>
                </c:pt>
                <c:pt idx="36">
                  <c:v>9</c:v>
                </c:pt>
                <c:pt idx="37">
                  <c:v>4</c:v>
                </c:pt>
                <c:pt idx="38">
                  <c:v>3</c:v>
                </c:pt>
                <c:pt idx="39">
                  <c:v>3</c:v>
                </c:pt>
                <c:pt idx="40">
                  <c:v>11</c:v>
                </c:pt>
                <c:pt idx="41">
                  <c:v>7</c:v>
                </c:pt>
                <c:pt idx="42">
                  <c:v>3</c:v>
                </c:pt>
                <c:pt idx="43">
                  <c:v>7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6</c:v>
                </c:pt>
                <c:pt idx="48">
                  <c:v>5</c:v>
                </c:pt>
                <c:pt idx="49">
                  <c:v>2</c:v>
                </c:pt>
                <c:pt idx="50">
                  <c:v>3</c:v>
                </c:pt>
                <c:pt idx="51">
                  <c:v>9</c:v>
                </c:pt>
                <c:pt idx="52">
                  <c:v>10</c:v>
                </c:pt>
                <c:pt idx="53">
                  <c:v>2</c:v>
                </c:pt>
                <c:pt idx="54">
                  <c:v>4</c:v>
                </c:pt>
                <c:pt idx="55">
                  <c:v>2</c:v>
                </c:pt>
                <c:pt idx="56">
                  <c:v>3</c:v>
                </c:pt>
                <c:pt idx="57">
                  <c:v>5</c:v>
                </c:pt>
                <c:pt idx="58">
                  <c:v>5</c:v>
                </c:pt>
                <c:pt idx="59">
                  <c:v>9</c:v>
                </c:pt>
                <c:pt idx="60">
                  <c:v>21</c:v>
                </c:pt>
                <c:pt idx="61">
                  <c:v>3</c:v>
                </c:pt>
                <c:pt idx="62">
                  <c:v>3</c:v>
                </c:pt>
                <c:pt idx="63">
                  <c:v>4</c:v>
                </c:pt>
                <c:pt idx="64">
                  <c:v>7</c:v>
                </c:pt>
                <c:pt idx="65">
                  <c:v>10</c:v>
                </c:pt>
                <c:pt idx="66">
                  <c:v>4</c:v>
                </c:pt>
                <c:pt idx="67">
                  <c:v>2</c:v>
                </c:pt>
                <c:pt idx="68">
                  <c:v>2</c:v>
                </c:pt>
                <c:pt idx="69">
                  <c:v>4</c:v>
                </c:pt>
                <c:pt idx="70">
                  <c:v>8</c:v>
                </c:pt>
                <c:pt idx="71">
                  <c:v>6</c:v>
                </c:pt>
                <c:pt idx="72">
                  <c:v>8</c:v>
                </c:pt>
                <c:pt idx="73">
                  <c:v>4</c:v>
                </c:pt>
                <c:pt idx="74">
                  <c:v>8</c:v>
                </c:pt>
                <c:pt idx="75">
                  <c:v>8</c:v>
                </c:pt>
                <c:pt idx="76">
                  <c:v>2</c:v>
                </c:pt>
                <c:pt idx="77">
                  <c:v>7</c:v>
                </c:pt>
                <c:pt idx="78">
                  <c:v>2</c:v>
                </c:pt>
                <c:pt idx="79">
                  <c:v>3</c:v>
                </c:pt>
                <c:pt idx="80">
                  <c:v>6</c:v>
                </c:pt>
                <c:pt idx="81">
                  <c:v>11</c:v>
                </c:pt>
                <c:pt idx="82">
                  <c:v>13</c:v>
                </c:pt>
                <c:pt idx="83">
                  <c:v>13</c:v>
                </c:pt>
                <c:pt idx="84">
                  <c:v>4</c:v>
                </c:pt>
              </c:numCache>
            </c:numRef>
          </c:val>
        </c:ser>
        <c:marker val="1"/>
        <c:axId val="114091520"/>
        <c:axId val="114106752"/>
      </c:lineChart>
      <c:dateAx>
        <c:axId val="114091520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06752"/>
        <c:crosses val="autoZero"/>
        <c:auto val="1"/>
        <c:lblOffset val="100"/>
        <c:baseTimeUnit val="days"/>
        <c:majorUnit val="6"/>
        <c:majorTimeUnit val="months"/>
      </c:dateAx>
      <c:valAx>
        <c:axId val="114106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layout>
            <c:manualLayout>
              <c:xMode val="edge"/>
              <c:yMode val="edge"/>
              <c:x val="1.4223330024262541E-2"/>
              <c:y val="0.3674752512878690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09152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DBO!$H$132:$H$146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DBO!$G$132:$G$146</c:f>
              <c:numCache>
                <c:formatCode>0</c:formatCode>
                <c:ptCount val="1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66.666666666666657</c:v>
                </c:pt>
                <c:pt idx="4">
                  <c:v>50</c:v>
                </c:pt>
                <c:pt idx="5">
                  <c:v>50</c:v>
                </c:pt>
                <c:pt idx="6">
                  <c:v>33.333333333333329</c:v>
                </c:pt>
                <c:pt idx="7">
                  <c:v>50</c:v>
                </c:pt>
                <c:pt idx="8">
                  <c:v>80</c:v>
                </c:pt>
                <c:pt idx="9">
                  <c:v>66.666666666666657</c:v>
                </c:pt>
                <c:pt idx="10">
                  <c:v>66.666666666666657</c:v>
                </c:pt>
                <c:pt idx="11">
                  <c:v>66.666666666666657</c:v>
                </c:pt>
                <c:pt idx="12">
                  <c:v>50</c:v>
                </c:pt>
                <c:pt idx="13">
                  <c:v>50</c:v>
                </c:pt>
                <c:pt idx="14">
                  <c:v>33.333333333333329</c:v>
                </c:pt>
              </c:numCache>
            </c:numRef>
          </c:val>
        </c:ser>
        <c:gapWidth val="219"/>
        <c:overlap val="-27"/>
        <c:axId val="114128000"/>
        <c:axId val="114129536"/>
      </c:barChart>
      <c:catAx>
        <c:axId val="1141280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29536"/>
        <c:crosses val="autoZero"/>
        <c:auto val="1"/>
        <c:lblAlgn val="ctr"/>
        <c:lblOffset val="100"/>
      </c:catAx>
      <c:valAx>
        <c:axId val="11412953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280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764677361318918"/>
          <c:y val="0.1258309369193383"/>
          <c:w val="0.65190282287138535"/>
          <c:h val="0.76246248765476821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permanência'!$C$2:$C$89</c:f>
              <c:numCache>
                <c:formatCode>General</c:formatCode>
                <c:ptCount val="88"/>
                <c:pt idx="0">
                  <c:v>156</c:v>
                </c:pt>
                <c:pt idx="1">
                  <c:v>319.8</c:v>
                </c:pt>
                <c:pt idx="2">
                  <c:v>420</c:v>
                </c:pt>
                <c:pt idx="3">
                  <c:v>480</c:v>
                </c:pt>
                <c:pt idx="4">
                  <c:v>660</c:v>
                </c:pt>
                <c:pt idx="5">
                  <c:v>660</c:v>
                </c:pt>
                <c:pt idx="6">
                  <c:v>680</c:v>
                </c:pt>
                <c:pt idx="7">
                  <c:v>780</c:v>
                </c:pt>
                <c:pt idx="8">
                  <c:v>780</c:v>
                </c:pt>
                <c:pt idx="9">
                  <c:v>780</c:v>
                </c:pt>
                <c:pt idx="10">
                  <c:v>840</c:v>
                </c:pt>
                <c:pt idx="11">
                  <c:v>1020</c:v>
                </c:pt>
                <c:pt idx="12">
                  <c:v>1020</c:v>
                </c:pt>
                <c:pt idx="13">
                  <c:v>1020</c:v>
                </c:pt>
                <c:pt idx="14">
                  <c:v>1020</c:v>
                </c:pt>
                <c:pt idx="15">
                  <c:v>1020</c:v>
                </c:pt>
                <c:pt idx="16">
                  <c:v>1200</c:v>
                </c:pt>
                <c:pt idx="17">
                  <c:v>1320</c:v>
                </c:pt>
                <c:pt idx="18">
                  <c:v>1380</c:v>
                </c:pt>
                <c:pt idx="19">
                  <c:v>1680</c:v>
                </c:pt>
                <c:pt idx="20">
                  <c:v>1740</c:v>
                </c:pt>
                <c:pt idx="21">
                  <c:v>1800</c:v>
                </c:pt>
                <c:pt idx="22">
                  <c:v>1800</c:v>
                </c:pt>
                <c:pt idx="23">
                  <c:v>1860</c:v>
                </c:pt>
                <c:pt idx="24">
                  <c:v>1980</c:v>
                </c:pt>
                <c:pt idx="25">
                  <c:v>1980</c:v>
                </c:pt>
                <c:pt idx="26">
                  <c:v>1980</c:v>
                </c:pt>
                <c:pt idx="27">
                  <c:v>2040</c:v>
                </c:pt>
                <c:pt idx="28">
                  <c:v>2220</c:v>
                </c:pt>
                <c:pt idx="29">
                  <c:v>2340</c:v>
                </c:pt>
                <c:pt idx="30">
                  <c:v>2800</c:v>
                </c:pt>
                <c:pt idx="31">
                  <c:v>2940</c:v>
                </c:pt>
                <c:pt idx="32">
                  <c:v>2940</c:v>
                </c:pt>
                <c:pt idx="33">
                  <c:v>2940</c:v>
                </c:pt>
                <c:pt idx="34">
                  <c:v>3000</c:v>
                </c:pt>
                <c:pt idx="35">
                  <c:v>3000</c:v>
                </c:pt>
                <c:pt idx="36">
                  <c:v>3000</c:v>
                </c:pt>
                <c:pt idx="37">
                  <c:v>3180</c:v>
                </c:pt>
                <c:pt idx="38">
                  <c:v>3600</c:v>
                </c:pt>
                <c:pt idx="39">
                  <c:v>4080</c:v>
                </c:pt>
                <c:pt idx="40">
                  <c:v>4200</c:v>
                </c:pt>
                <c:pt idx="41">
                  <c:v>4200</c:v>
                </c:pt>
                <c:pt idx="42">
                  <c:v>4200</c:v>
                </c:pt>
                <c:pt idx="43">
                  <c:v>4560</c:v>
                </c:pt>
                <c:pt idx="44">
                  <c:v>4700</c:v>
                </c:pt>
                <c:pt idx="45">
                  <c:v>4740</c:v>
                </c:pt>
                <c:pt idx="46">
                  <c:v>4740</c:v>
                </c:pt>
                <c:pt idx="47">
                  <c:v>4800</c:v>
                </c:pt>
                <c:pt idx="48">
                  <c:v>4800</c:v>
                </c:pt>
                <c:pt idx="49">
                  <c:v>4800</c:v>
                </c:pt>
                <c:pt idx="50">
                  <c:v>4800</c:v>
                </c:pt>
                <c:pt idx="51">
                  <c:v>5280</c:v>
                </c:pt>
                <c:pt idx="52">
                  <c:v>5520</c:v>
                </c:pt>
                <c:pt idx="53">
                  <c:v>5600</c:v>
                </c:pt>
                <c:pt idx="54">
                  <c:v>5800</c:v>
                </c:pt>
                <c:pt idx="55">
                  <c:v>6300</c:v>
                </c:pt>
                <c:pt idx="56">
                  <c:v>6600</c:v>
                </c:pt>
                <c:pt idx="57">
                  <c:v>6600</c:v>
                </c:pt>
                <c:pt idx="58">
                  <c:v>7100</c:v>
                </c:pt>
                <c:pt idx="59">
                  <c:v>7200</c:v>
                </c:pt>
                <c:pt idx="60">
                  <c:v>7200</c:v>
                </c:pt>
                <c:pt idx="61">
                  <c:v>7800</c:v>
                </c:pt>
                <c:pt idx="62">
                  <c:v>9000</c:v>
                </c:pt>
                <c:pt idx="63">
                  <c:v>10000</c:v>
                </c:pt>
                <c:pt idx="64">
                  <c:v>10200</c:v>
                </c:pt>
                <c:pt idx="65">
                  <c:v>10200</c:v>
                </c:pt>
                <c:pt idx="66">
                  <c:v>10200</c:v>
                </c:pt>
                <c:pt idx="67">
                  <c:v>10200</c:v>
                </c:pt>
                <c:pt idx="68">
                  <c:v>11000</c:v>
                </c:pt>
                <c:pt idx="69">
                  <c:v>13000</c:v>
                </c:pt>
                <c:pt idx="70">
                  <c:v>13000</c:v>
                </c:pt>
                <c:pt idx="71">
                  <c:v>14400</c:v>
                </c:pt>
                <c:pt idx="72">
                  <c:v>16800</c:v>
                </c:pt>
                <c:pt idx="73">
                  <c:v>16800</c:v>
                </c:pt>
                <c:pt idx="74">
                  <c:v>18000</c:v>
                </c:pt>
                <c:pt idx="75">
                  <c:v>19800</c:v>
                </c:pt>
                <c:pt idx="76">
                  <c:v>19800</c:v>
                </c:pt>
                <c:pt idx="77">
                  <c:v>21000</c:v>
                </c:pt>
                <c:pt idx="78">
                  <c:v>21000</c:v>
                </c:pt>
                <c:pt idx="79">
                  <c:v>28000</c:v>
                </c:pt>
                <c:pt idx="80">
                  <c:v>42000</c:v>
                </c:pt>
                <c:pt idx="81">
                  <c:v>42600</c:v>
                </c:pt>
                <c:pt idx="82">
                  <c:v>47400</c:v>
                </c:pt>
                <c:pt idx="83">
                  <c:v>55200</c:v>
                </c:pt>
                <c:pt idx="84">
                  <c:v>96000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  <c:pt idx="76">
                  <c:v>120</c:v>
                </c:pt>
                <c:pt idx="77">
                  <c:v>120</c:v>
                </c:pt>
                <c:pt idx="78">
                  <c:v>120</c:v>
                </c:pt>
                <c:pt idx="79">
                  <c:v>120</c:v>
                </c:pt>
                <c:pt idx="80">
                  <c:v>120</c:v>
                </c:pt>
                <c:pt idx="81">
                  <c:v>120</c:v>
                </c:pt>
                <c:pt idx="82">
                  <c:v>120</c:v>
                </c:pt>
                <c:pt idx="83">
                  <c:v>120</c:v>
                </c:pt>
                <c:pt idx="84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permanência'!$J$2:$J$89</c:f>
              <c:numCache>
                <c:formatCode>General</c:formatCode>
                <c:ptCount val="88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  <c:pt idx="71">
                  <c:v>2400</c:v>
                </c:pt>
                <c:pt idx="72">
                  <c:v>2400</c:v>
                </c:pt>
                <c:pt idx="73">
                  <c:v>2400</c:v>
                </c:pt>
                <c:pt idx="74">
                  <c:v>2400</c:v>
                </c:pt>
                <c:pt idx="75">
                  <c:v>2400</c:v>
                </c:pt>
                <c:pt idx="76">
                  <c:v>2400</c:v>
                </c:pt>
                <c:pt idx="77">
                  <c:v>2400</c:v>
                </c:pt>
                <c:pt idx="78">
                  <c:v>2400</c:v>
                </c:pt>
                <c:pt idx="79">
                  <c:v>2400</c:v>
                </c:pt>
                <c:pt idx="80">
                  <c:v>2400</c:v>
                </c:pt>
                <c:pt idx="81">
                  <c:v>2400</c:v>
                </c:pt>
                <c:pt idx="82">
                  <c:v>2400</c:v>
                </c:pt>
                <c:pt idx="83">
                  <c:v>2400</c:v>
                </c:pt>
                <c:pt idx="84">
                  <c:v>2400</c:v>
                </c:pt>
              </c:numCache>
            </c:numRef>
          </c:yVal>
        </c:ser>
        <c:axId val="114389760"/>
        <c:axId val="114391680"/>
      </c:scatterChart>
      <c:valAx>
        <c:axId val="11438976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391680"/>
        <c:crossesAt val="1.0000000000000005E-2"/>
        <c:crossBetween val="midCat"/>
      </c:valAx>
      <c:valAx>
        <c:axId val="114391680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000000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000000"/>
                    </a:solidFill>
                    <a:latin typeface="Calibri"/>
                  </a:rPr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38976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272710390910063"/>
          <c:y val="0.44854932291204208"/>
          <c:w val="0.19727289609089946"/>
          <c:h val="0.20006765704523924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147911880758739E-2"/>
          <c:y val="0.13448722611063729"/>
          <c:w val="0.7593135932925017"/>
          <c:h val="0.69270733794701145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temporal'!$B$2:$B$86</c:f>
              <c:numCache>
                <c:formatCode>General</c:formatCode>
                <c:ptCount val="85"/>
                <c:pt idx="67">
                  <c:v>10000</c:v>
                </c:pt>
                <c:pt idx="68">
                  <c:v>5800</c:v>
                </c:pt>
                <c:pt idx="69">
                  <c:v>7100</c:v>
                </c:pt>
                <c:pt idx="70">
                  <c:v>3000</c:v>
                </c:pt>
                <c:pt idx="71">
                  <c:v>13000</c:v>
                </c:pt>
                <c:pt idx="72">
                  <c:v>2800</c:v>
                </c:pt>
                <c:pt idx="73">
                  <c:v>4800</c:v>
                </c:pt>
                <c:pt idx="74">
                  <c:v>28000</c:v>
                </c:pt>
                <c:pt idx="75">
                  <c:v>7200</c:v>
                </c:pt>
                <c:pt idx="76">
                  <c:v>6300</c:v>
                </c:pt>
                <c:pt idx="77">
                  <c:v>680</c:v>
                </c:pt>
                <c:pt idx="78">
                  <c:v>21000</c:v>
                </c:pt>
                <c:pt idx="79">
                  <c:v>13000</c:v>
                </c:pt>
                <c:pt idx="80">
                  <c:v>11000</c:v>
                </c:pt>
                <c:pt idx="81">
                  <c:v>4700</c:v>
                </c:pt>
                <c:pt idx="82">
                  <c:v>480</c:v>
                </c:pt>
                <c:pt idx="83">
                  <c:v>1200</c:v>
                </c:pt>
                <c:pt idx="84">
                  <c:v>5600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temporal'!$C$2:$C$68</c:f>
              <c:numCache>
                <c:formatCode>General</c:formatCode>
                <c:ptCount val="67"/>
                <c:pt idx="0">
                  <c:v>1700</c:v>
                </c:pt>
                <c:pt idx="1">
                  <c:v>3000</c:v>
                </c:pt>
                <c:pt idx="2">
                  <c:v>260</c:v>
                </c:pt>
                <c:pt idx="3">
                  <c:v>700</c:v>
                </c:pt>
                <c:pt idx="4">
                  <c:v>2800</c:v>
                </c:pt>
                <c:pt idx="5">
                  <c:v>24000</c:v>
                </c:pt>
                <c:pt idx="6">
                  <c:v>1300</c:v>
                </c:pt>
                <c:pt idx="7">
                  <c:v>1700</c:v>
                </c:pt>
                <c:pt idx="8">
                  <c:v>17000</c:v>
                </c:pt>
                <c:pt idx="9">
                  <c:v>17000</c:v>
                </c:pt>
                <c:pt idx="10">
                  <c:v>5000</c:v>
                </c:pt>
                <c:pt idx="11">
                  <c:v>8000</c:v>
                </c:pt>
                <c:pt idx="12">
                  <c:v>1300</c:v>
                </c:pt>
                <c:pt idx="13">
                  <c:v>1400</c:v>
                </c:pt>
                <c:pt idx="14">
                  <c:v>8000</c:v>
                </c:pt>
                <c:pt idx="15">
                  <c:v>7000</c:v>
                </c:pt>
                <c:pt idx="16">
                  <c:v>5000</c:v>
                </c:pt>
                <c:pt idx="17">
                  <c:v>3000</c:v>
                </c:pt>
                <c:pt idx="18">
                  <c:v>1300</c:v>
                </c:pt>
                <c:pt idx="19">
                  <c:v>79000</c:v>
                </c:pt>
                <c:pt idx="20">
                  <c:v>4900</c:v>
                </c:pt>
                <c:pt idx="21">
                  <c:v>1100</c:v>
                </c:pt>
                <c:pt idx="22">
                  <c:v>3300</c:v>
                </c:pt>
                <c:pt idx="23">
                  <c:v>1700</c:v>
                </c:pt>
                <c:pt idx="24">
                  <c:v>3300</c:v>
                </c:pt>
                <c:pt idx="25">
                  <c:v>9200</c:v>
                </c:pt>
                <c:pt idx="26">
                  <c:v>17000</c:v>
                </c:pt>
                <c:pt idx="27">
                  <c:v>13000</c:v>
                </c:pt>
                <c:pt idx="28">
                  <c:v>2200</c:v>
                </c:pt>
                <c:pt idx="29">
                  <c:v>1100</c:v>
                </c:pt>
                <c:pt idx="30">
                  <c:v>7900</c:v>
                </c:pt>
                <c:pt idx="31">
                  <c:v>92000</c:v>
                </c:pt>
                <c:pt idx="32">
                  <c:v>70000</c:v>
                </c:pt>
                <c:pt idx="33">
                  <c:v>4900</c:v>
                </c:pt>
                <c:pt idx="34">
                  <c:v>17000</c:v>
                </c:pt>
                <c:pt idx="35">
                  <c:v>7900</c:v>
                </c:pt>
                <c:pt idx="36">
                  <c:v>4900</c:v>
                </c:pt>
                <c:pt idx="37">
                  <c:v>33000</c:v>
                </c:pt>
                <c:pt idx="38">
                  <c:v>11000</c:v>
                </c:pt>
                <c:pt idx="39">
                  <c:v>7000</c:v>
                </c:pt>
                <c:pt idx="40">
                  <c:v>1700</c:v>
                </c:pt>
                <c:pt idx="41">
                  <c:v>3300</c:v>
                </c:pt>
                <c:pt idx="42">
                  <c:v>1700</c:v>
                </c:pt>
                <c:pt idx="43">
                  <c:v>33000</c:v>
                </c:pt>
                <c:pt idx="44">
                  <c:v>35000</c:v>
                </c:pt>
                <c:pt idx="45">
                  <c:v>28000</c:v>
                </c:pt>
                <c:pt idx="46">
                  <c:v>11000</c:v>
                </c:pt>
                <c:pt idx="47">
                  <c:v>2300</c:v>
                </c:pt>
                <c:pt idx="48">
                  <c:v>8000</c:v>
                </c:pt>
                <c:pt idx="49">
                  <c:v>30000</c:v>
                </c:pt>
                <c:pt idx="50">
                  <c:v>71000</c:v>
                </c:pt>
                <c:pt idx="51">
                  <c:v>3700</c:v>
                </c:pt>
                <c:pt idx="52">
                  <c:v>5300</c:v>
                </c:pt>
                <c:pt idx="53">
                  <c:v>7600</c:v>
                </c:pt>
                <c:pt idx="54">
                  <c:v>160000</c:v>
                </c:pt>
                <c:pt idx="55">
                  <c:v>28000</c:v>
                </c:pt>
                <c:pt idx="56">
                  <c:v>6000</c:v>
                </c:pt>
                <c:pt idx="57">
                  <c:v>6800</c:v>
                </c:pt>
                <c:pt idx="58">
                  <c:v>2900</c:v>
                </c:pt>
                <c:pt idx="59">
                  <c:v>3900</c:v>
                </c:pt>
                <c:pt idx="60">
                  <c:v>533</c:v>
                </c:pt>
                <c:pt idx="61">
                  <c:v>15000</c:v>
                </c:pt>
                <c:pt idx="62">
                  <c:v>7000</c:v>
                </c:pt>
                <c:pt idx="63">
                  <c:v>3100</c:v>
                </c:pt>
                <c:pt idx="64">
                  <c:v>3400</c:v>
                </c:pt>
                <c:pt idx="65">
                  <c:v>8800</c:v>
                </c:pt>
                <c:pt idx="66">
                  <c:v>12000</c:v>
                </c:pt>
              </c:numCache>
            </c:numRef>
          </c:val>
        </c:ser>
        <c:marker val="1"/>
        <c:axId val="114471680"/>
        <c:axId val="114473216"/>
      </c:lineChart>
      <c:dateAx>
        <c:axId val="114471680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73216"/>
        <c:crosses val="autoZero"/>
        <c:auto val="1"/>
        <c:lblOffset val="100"/>
        <c:baseTimeUnit val="months"/>
        <c:majorUnit val="6"/>
        <c:majorTimeUnit val="months"/>
      </c:dateAx>
      <c:valAx>
        <c:axId val="11447321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333333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333333"/>
                    </a:solidFill>
                    <a:latin typeface="Calibri"/>
                  </a:rPr>
                  <a:t>(UFC/100 mL)</a:t>
                </a:r>
              </a:p>
            </c:rich>
          </c:tx>
          <c:layout>
            <c:manualLayout>
              <c:xMode val="edge"/>
              <c:yMode val="edge"/>
              <c:x val="4.5582972859646194E-3"/>
              <c:y val="0.28621877512923893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7168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2897117614171933"/>
          <c:y val="0.34710083438628136"/>
          <c:w val="0.16818415785342855"/>
          <c:h val="0.20450527092891319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32875215010656306"/>
          <c:y val="4.4852126907681922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800384704190483"/>
          <c:y val="0.14476924401715302"/>
          <c:w val="0.82144071355718695"/>
          <c:h val="0.7221410299360675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E. coli'!$F$17:$F$31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Atendimento E. coli'!$G$17:$G$31</c:f>
              <c:numCache>
                <c:formatCode>0.0</c:formatCode>
                <c:ptCount val="15"/>
                <c:pt idx="0">
                  <c:v>40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16.666666666666664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16.666666666666664</c:v>
                </c:pt>
              </c:numCache>
            </c:numRef>
          </c:val>
        </c:ser>
        <c:gapWidth val="219"/>
        <c:overlap val="-27"/>
        <c:axId val="114482176"/>
        <c:axId val="114279168"/>
      </c:barChart>
      <c:catAx>
        <c:axId val="114482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279168"/>
        <c:crosses val="autoZero"/>
        <c:auto val="1"/>
        <c:lblAlgn val="ctr"/>
        <c:lblOffset val="100"/>
      </c:catAx>
      <c:valAx>
        <c:axId val="1142791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3275015175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82176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514411769690374"/>
          <c:y val="0.11747379359282051"/>
          <c:w val="0.67710296784349799"/>
          <c:h val="0.77081981750457251"/>
        </c:manualLayout>
      </c:layout>
      <c:scatterChart>
        <c:scatterStyle val="lineMarker"/>
        <c:ser>
          <c:idx val="0"/>
          <c:order val="0"/>
          <c:tx>
            <c:v>TREB 02950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permanência'!$C$2:$C$89</c:f>
              <c:numCache>
                <c:formatCode>General</c:formatCode>
                <c:ptCount val="88"/>
                <c:pt idx="0">
                  <c:v>294</c:v>
                </c:pt>
                <c:pt idx="1">
                  <c:v>440</c:v>
                </c:pt>
                <c:pt idx="2">
                  <c:v>480</c:v>
                </c:pt>
                <c:pt idx="3">
                  <c:v>660</c:v>
                </c:pt>
                <c:pt idx="4">
                  <c:v>660</c:v>
                </c:pt>
                <c:pt idx="5">
                  <c:v>700</c:v>
                </c:pt>
                <c:pt idx="6">
                  <c:v>720</c:v>
                </c:pt>
                <c:pt idx="7">
                  <c:v>780</c:v>
                </c:pt>
                <c:pt idx="8">
                  <c:v>780</c:v>
                </c:pt>
                <c:pt idx="9">
                  <c:v>840</c:v>
                </c:pt>
                <c:pt idx="10">
                  <c:v>840</c:v>
                </c:pt>
                <c:pt idx="11">
                  <c:v>1020</c:v>
                </c:pt>
                <c:pt idx="12">
                  <c:v>1020</c:v>
                </c:pt>
                <c:pt idx="13">
                  <c:v>1020</c:v>
                </c:pt>
                <c:pt idx="14">
                  <c:v>1100</c:v>
                </c:pt>
                <c:pt idx="15">
                  <c:v>1140</c:v>
                </c:pt>
                <c:pt idx="16">
                  <c:v>1200</c:v>
                </c:pt>
                <c:pt idx="17">
                  <c:v>1200</c:v>
                </c:pt>
                <c:pt idx="18">
                  <c:v>1240</c:v>
                </c:pt>
                <c:pt idx="19">
                  <c:v>1300</c:v>
                </c:pt>
                <c:pt idx="20">
                  <c:v>1320</c:v>
                </c:pt>
                <c:pt idx="21">
                  <c:v>1320</c:v>
                </c:pt>
                <c:pt idx="22">
                  <c:v>1380</c:v>
                </c:pt>
                <c:pt idx="23">
                  <c:v>1440</c:v>
                </c:pt>
                <c:pt idx="24">
                  <c:v>1500</c:v>
                </c:pt>
                <c:pt idx="25">
                  <c:v>1800</c:v>
                </c:pt>
                <c:pt idx="26">
                  <c:v>1800</c:v>
                </c:pt>
                <c:pt idx="27">
                  <c:v>1800</c:v>
                </c:pt>
                <c:pt idx="28">
                  <c:v>1980</c:v>
                </c:pt>
                <c:pt idx="29">
                  <c:v>1980</c:v>
                </c:pt>
                <c:pt idx="30">
                  <c:v>1980</c:v>
                </c:pt>
                <c:pt idx="31">
                  <c:v>1980</c:v>
                </c:pt>
                <c:pt idx="32">
                  <c:v>1980</c:v>
                </c:pt>
                <c:pt idx="33">
                  <c:v>2100</c:v>
                </c:pt>
                <c:pt idx="34">
                  <c:v>2100</c:v>
                </c:pt>
                <c:pt idx="35">
                  <c:v>2160</c:v>
                </c:pt>
                <c:pt idx="36">
                  <c:v>2300</c:v>
                </c:pt>
                <c:pt idx="37">
                  <c:v>2400</c:v>
                </c:pt>
                <c:pt idx="38">
                  <c:v>2500</c:v>
                </c:pt>
                <c:pt idx="39">
                  <c:v>2520</c:v>
                </c:pt>
                <c:pt idx="40">
                  <c:v>2640</c:v>
                </c:pt>
                <c:pt idx="41">
                  <c:v>2700</c:v>
                </c:pt>
                <c:pt idx="42">
                  <c:v>2900</c:v>
                </c:pt>
                <c:pt idx="43">
                  <c:v>2900</c:v>
                </c:pt>
                <c:pt idx="44">
                  <c:v>2940</c:v>
                </c:pt>
                <c:pt idx="45">
                  <c:v>2940</c:v>
                </c:pt>
                <c:pt idx="46">
                  <c:v>2940</c:v>
                </c:pt>
                <c:pt idx="47">
                  <c:v>3000</c:v>
                </c:pt>
                <c:pt idx="48">
                  <c:v>3060</c:v>
                </c:pt>
                <c:pt idx="49">
                  <c:v>3240</c:v>
                </c:pt>
                <c:pt idx="50">
                  <c:v>3360</c:v>
                </c:pt>
                <c:pt idx="51">
                  <c:v>3400</c:v>
                </c:pt>
                <c:pt idx="52">
                  <c:v>4800</c:v>
                </c:pt>
                <c:pt idx="53">
                  <c:v>4800</c:v>
                </c:pt>
                <c:pt idx="54">
                  <c:v>6000</c:v>
                </c:pt>
                <c:pt idx="55">
                  <c:v>6600</c:v>
                </c:pt>
                <c:pt idx="56">
                  <c:v>6600</c:v>
                </c:pt>
                <c:pt idx="57">
                  <c:v>7800</c:v>
                </c:pt>
                <c:pt idx="58">
                  <c:v>10200</c:v>
                </c:pt>
                <c:pt idx="59">
                  <c:v>13200</c:v>
                </c:pt>
                <c:pt idx="60">
                  <c:v>13800</c:v>
                </c:pt>
                <c:pt idx="61">
                  <c:v>13800</c:v>
                </c:pt>
                <c:pt idx="62">
                  <c:v>14400</c:v>
                </c:pt>
                <c:pt idx="63">
                  <c:v>14400</c:v>
                </c:pt>
                <c:pt idx="64">
                  <c:v>17400</c:v>
                </c:pt>
                <c:pt idx="65">
                  <c:v>27600</c:v>
                </c:pt>
                <c:pt idx="66">
                  <c:v>27600</c:v>
                </c:pt>
                <c:pt idx="67">
                  <c:v>29400</c:v>
                </c:pt>
                <c:pt idx="68">
                  <c:v>44000</c:v>
                </c:pt>
                <c:pt idx="69">
                  <c:v>59000</c:v>
                </c:pt>
                <c:pt idx="70">
                  <c:v>78000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1.38888888888889E-2</c:v>
                </c:pt>
                <c:pt idx="1">
                  <c:v>2.7777777777777811E-2</c:v>
                </c:pt>
                <c:pt idx="2">
                  <c:v>4.1666666666666664E-2</c:v>
                </c:pt>
                <c:pt idx="3">
                  <c:v>5.5555555555555518E-2</c:v>
                </c:pt>
                <c:pt idx="4">
                  <c:v>6.9444444444444489E-2</c:v>
                </c:pt>
                <c:pt idx="5">
                  <c:v>8.3333333333333343E-2</c:v>
                </c:pt>
                <c:pt idx="6">
                  <c:v>9.7222222222222224E-2</c:v>
                </c:pt>
                <c:pt idx="7">
                  <c:v>0.1111111111111111</c:v>
                </c:pt>
                <c:pt idx="8">
                  <c:v>0.125</c:v>
                </c:pt>
                <c:pt idx="9">
                  <c:v>0.1388888888888889</c:v>
                </c:pt>
                <c:pt idx="10">
                  <c:v>0.15277777777777779</c:v>
                </c:pt>
                <c:pt idx="11">
                  <c:v>0.16666666666666666</c:v>
                </c:pt>
                <c:pt idx="12">
                  <c:v>0.18055555555555555</c:v>
                </c:pt>
                <c:pt idx="13">
                  <c:v>0.19444444444444461</c:v>
                </c:pt>
                <c:pt idx="14">
                  <c:v>0.20833333333333345</c:v>
                </c:pt>
                <c:pt idx="15">
                  <c:v>0.22222222222222221</c:v>
                </c:pt>
                <c:pt idx="16">
                  <c:v>0.23611111111111119</c:v>
                </c:pt>
                <c:pt idx="17">
                  <c:v>0.25</c:v>
                </c:pt>
                <c:pt idx="18">
                  <c:v>0.26388888888888923</c:v>
                </c:pt>
                <c:pt idx="19">
                  <c:v>0.27777777777777801</c:v>
                </c:pt>
                <c:pt idx="20">
                  <c:v>0.29166666666666691</c:v>
                </c:pt>
                <c:pt idx="21">
                  <c:v>0.30555555555555558</c:v>
                </c:pt>
                <c:pt idx="22">
                  <c:v>0.31944444444444464</c:v>
                </c:pt>
                <c:pt idx="23">
                  <c:v>0.33333333333333331</c:v>
                </c:pt>
                <c:pt idx="24">
                  <c:v>0.34722222222222232</c:v>
                </c:pt>
                <c:pt idx="25">
                  <c:v>0.3611111111111111</c:v>
                </c:pt>
                <c:pt idx="26">
                  <c:v>0.37500000000000017</c:v>
                </c:pt>
                <c:pt idx="27">
                  <c:v>0.38888888888888945</c:v>
                </c:pt>
                <c:pt idx="28">
                  <c:v>0.40277777777777801</c:v>
                </c:pt>
                <c:pt idx="29">
                  <c:v>0.41666666666666691</c:v>
                </c:pt>
                <c:pt idx="30">
                  <c:v>0.43055555555555558</c:v>
                </c:pt>
                <c:pt idx="31">
                  <c:v>0.44444444444444442</c:v>
                </c:pt>
                <c:pt idx="32">
                  <c:v>0.45833333333333326</c:v>
                </c:pt>
                <c:pt idx="33">
                  <c:v>0.47222222222222232</c:v>
                </c:pt>
                <c:pt idx="34">
                  <c:v>0.4861111111111111</c:v>
                </c:pt>
                <c:pt idx="35">
                  <c:v>0.5</c:v>
                </c:pt>
                <c:pt idx="36">
                  <c:v>0.51388888888888884</c:v>
                </c:pt>
                <c:pt idx="37">
                  <c:v>0.52777777777777779</c:v>
                </c:pt>
                <c:pt idx="38">
                  <c:v>0.54166666666666652</c:v>
                </c:pt>
                <c:pt idx="39">
                  <c:v>0.55555555555555569</c:v>
                </c:pt>
                <c:pt idx="40">
                  <c:v>0.56944444444444464</c:v>
                </c:pt>
                <c:pt idx="41">
                  <c:v>0.58333333333333337</c:v>
                </c:pt>
                <c:pt idx="42">
                  <c:v>0.59722222222222188</c:v>
                </c:pt>
                <c:pt idx="43">
                  <c:v>0.61111111111111149</c:v>
                </c:pt>
                <c:pt idx="44">
                  <c:v>0.62500000000000033</c:v>
                </c:pt>
                <c:pt idx="45">
                  <c:v>0.63888888888888928</c:v>
                </c:pt>
                <c:pt idx="46">
                  <c:v>0.65277777777777812</c:v>
                </c:pt>
                <c:pt idx="47">
                  <c:v>0.66666666666666663</c:v>
                </c:pt>
                <c:pt idx="48">
                  <c:v>0.68055555555555569</c:v>
                </c:pt>
                <c:pt idx="49">
                  <c:v>0.69444444444444464</c:v>
                </c:pt>
                <c:pt idx="50">
                  <c:v>0.7083333333333337</c:v>
                </c:pt>
                <c:pt idx="51">
                  <c:v>0.72222222222222221</c:v>
                </c:pt>
                <c:pt idx="52">
                  <c:v>0.73611111111111149</c:v>
                </c:pt>
                <c:pt idx="53">
                  <c:v>0.75000000000000033</c:v>
                </c:pt>
                <c:pt idx="54">
                  <c:v>0.76388888888888928</c:v>
                </c:pt>
                <c:pt idx="55">
                  <c:v>0.77777777777777812</c:v>
                </c:pt>
                <c:pt idx="56">
                  <c:v>0.79166666666666652</c:v>
                </c:pt>
                <c:pt idx="57">
                  <c:v>0.80555555555555569</c:v>
                </c:pt>
                <c:pt idx="58">
                  <c:v>0.81944444444444464</c:v>
                </c:pt>
                <c:pt idx="59">
                  <c:v>0.8333333333333337</c:v>
                </c:pt>
                <c:pt idx="60">
                  <c:v>0.84722222222222221</c:v>
                </c:pt>
                <c:pt idx="61">
                  <c:v>0.86111111111111149</c:v>
                </c:pt>
                <c:pt idx="62">
                  <c:v>0.87500000000000033</c:v>
                </c:pt>
                <c:pt idx="63">
                  <c:v>0.88888888888888884</c:v>
                </c:pt>
                <c:pt idx="64">
                  <c:v>0.90277777777777779</c:v>
                </c:pt>
                <c:pt idx="65">
                  <c:v>0.91666666666666652</c:v>
                </c:pt>
                <c:pt idx="66">
                  <c:v>0.93055555555555569</c:v>
                </c:pt>
                <c:pt idx="67">
                  <c:v>0.94444444444444464</c:v>
                </c:pt>
                <c:pt idx="68">
                  <c:v>0.9583333333333337</c:v>
                </c:pt>
                <c:pt idx="69">
                  <c:v>0.97222222222222221</c:v>
                </c:pt>
                <c:pt idx="70">
                  <c:v>0.98611111111111116</c:v>
                </c:pt>
              </c:numCache>
            </c:numRef>
          </c:xVal>
          <c:yVal>
            <c:numRef>
              <c:f>'Curva de permanência'!$J$2:$J$89</c:f>
              <c:numCache>
                <c:formatCode>General</c:formatCode>
                <c:ptCount val="88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</c:numCache>
            </c:numRef>
          </c:yVal>
        </c:ser>
        <c:axId val="110158208"/>
        <c:axId val="110160128"/>
      </c:scatterChart>
      <c:valAx>
        <c:axId val="11015820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160128"/>
        <c:crossesAt val="1.0000000000000005E-2"/>
        <c:crossBetween val="midCat"/>
      </c:valAx>
      <c:valAx>
        <c:axId val="110160128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000000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000000"/>
                    </a:solidFill>
                    <a:latin typeface="Calibri"/>
                  </a:rPr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15820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234594461255749"/>
          <c:y val="0.44374666725822398"/>
          <c:w val="0.16971819515345757"/>
          <c:h val="0.29355752239058358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132056365321873"/>
          <c:y val="0.12884925958102392"/>
          <c:w val="0.65464288120992054"/>
          <c:h val="0.7342651393633296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ysClr val="windowText" lastClr="000000"/>
              </a:solidFill>
              <a:ln w="25400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2.1739130434782612E-2</c:v>
                </c:pt>
                <c:pt idx="1">
                  <c:v>4.3478260869565223E-2</c:v>
                </c:pt>
                <c:pt idx="2">
                  <c:v>6.5217391304347824E-2</c:v>
                </c:pt>
                <c:pt idx="3">
                  <c:v>8.6956521739130488E-2</c:v>
                </c:pt>
                <c:pt idx="4">
                  <c:v>0.10869565217391315</c:v>
                </c:pt>
                <c:pt idx="5">
                  <c:v>0.1304347826086957</c:v>
                </c:pt>
                <c:pt idx="6">
                  <c:v>0.15217391304347827</c:v>
                </c:pt>
                <c:pt idx="7">
                  <c:v>0.17391304347826103</c:v>
                </c:pt>
                <c:pt idx="8">
                  <c:v>0.19565217391304335</c:v>
                </c:pt>
                <c:pt idx="9">
                  <c:v>0.21739130434782625</c:v>
                </c:pt>
                <c:pt idx="10">
                  <c:v>0.23913043478260879</c:v>
                </c:pt>
                <c:pt idx="11">
                  <c:v>0.26086956521739146</c:v>
                </c:pt>
                <c:pt idx="12">
                  <c:v>0.28260869565217406</c:v>
                </c:pt>
                <c:pt idx="13">
                  <c:v>0.30434782608695671</c:v>
                </c:pt>
                <c:pt idx="14">
                  <c:v>0.3260869565217393</c:v>
                </c:pt>
                <c:pt idx="15">
                  <c:v>0.34782608695652195</c:v>
                </c:pt>
                <c:pt idx="16">
                  <c:v>0.36956521739130432</c:v>
                </c:pt>
                <c:pt idx="17">
                  <c:v>0.39130434782608725</c:v>
                </c:pt>
                <c:pt idx="18">
                  <c:v>0.41304347826086973</c:v>
                </c:pt>
                <c:pt idx="19">
                  <c:v>0.43478260869565244</c:v>
                </c:pt>
                <c:pt idx="20">
                  <c:v>0.45652173913043481</c:v>
                </c:pt>
                <c:pt idx="21">
                  <c:v>0.47826086956521757</c:v>
                </c:pt>
                <c:pt idx="22">
                  <c:v>0.5</c:v>
                </c:pt>
                <c:pt idx="23">
                  <c:v>0.52173913043478304</c:v>
                </c:pt>
                <c:pt idx="24">
                  <c:v>0.54347826086956519</c:v>
                </c:pt>
                <c:pt idx="25">
                  <c:v>0.56521739130434756</c:v>
                </c:pt>
                <c:pt idx="26">
                  <c:v>0.58695652173913015</c:v>
                </c:pt>
                <c:pt idx="27">
                  <c:v>0.60869565217391397</c:v>
                </c:pt>
                <c:pt idx="28">
                  <c:v>0.63043478260869601</c:v>
                </c:pt>
                <c:pt idx="29">
                  <c:v>0.65217391304347905</c:v>
                </c:pt>
                <c:pt idx="30">
                  <c:v>0.6739130434782612</c:v>
                </c:pt>
                <c:pt idx="31">
                  <c:v>0.69565217391304368</c:v>
                </c:pt>
                <c:pt idx="32">
                  <c:v>0.71739130434782605</c:v>
                </c:pt>
                <c:pt idx="33">
                  <c:v>0.73913043478260854</c:v>
                </c:pt>
                <c:pt idx="34">
                  <c:v>0.76086956521739135</c:v>
                </c:pt>
                <c:pt idx="35">
                  <c:v>0.7826086956521745</c:v>
                </c:pt>
                <c:pt idx="36">
                  <c:v>0.80434782608695654</c:v>
                </c:pt>
                <c:pt idx="37">
                  <c:v>0.82608695652173914</c:v>
                </c:pt>
                <c:pt idx="38">
                  <c:v>0.84782608695652173</c:v>
                </c:pt>
                <c:pt idx="39">
                  <c:v>0.86956521739130466</c:v>
                </c:pt>
                <c:pt idx="40">
                  <c:v>0.89130434782608658</c:v>
                </c:pt>
                <c:pt idx="41">
                  <c:v>0.91304347826086962</c:v>
                </c:pt>
                <c:pt idx="42">
                  <c:v>0.93478260869565222</c:v>
                </c:pt>
                <c:pt idx="43">
                  <c:v>0.95652173913043481</c:v>
                </c:pt>
                <c:pt idx="44">
                  <c:v>0.97826086956521741</c:v>
                </c:pt>
              </c:numCache>
            </c:numRef>
          </c:xVal>
          <c:yVal>
            <c:numRef>
              <c:f>'Curva de Permanência'!$C$2:$C$90</c:f>
              <c:numCache>
                <c:formatCode>General</c:formatCode>
                <c:ptCount val="89"/>
                <c:pt idx="0">
                  <c:v>1.2999999999999998E-2</c:v>
                </c:pt>
                <c:pt idx="1">
                  <c:v>1.7000000000000001E-2</c:v>
                </c:pt>
                <c:pt idx="2">
                  <c:v>2.0000000000000011E-2</c:v>
                </c:pt>
                <c:pt idx="3">
                  <c:v>2.0000000000000011E-2</c:v>
                </c:pt>
                <c:pt idx="4">
                  <c:v>2.1999999999999999E-2</c:v>
                </c:pt>
                <c:pt idx="5">
                  <c:v>2.7000000000000014E-2</c:v>
                </c:pt>
                <c:pt idx="6">
                  <c:v>3.3000000000000002E-2</c:v>
                </c:pt>
                <c:pt idx="7">
                  <c:v>4.0000000000000022E-2</c:v>
                </c:pt>
                <c:pt idx="8">
                  <c:v>4.0000000000000022E-2</c:v>
                </c:pt>
                <c:pt idx="9">
                  <c:v>4.2000000000000023E-2</c:v>
                </c:pt>
                <c:pt idx="10">
                  <c:v>4.3000000000000003E-2</c:v>
                </c:pt>
                <c:pt idx="11">
                  <c:v>4.7000000000000014E-2</c:v>
                </c:pt>
                <c:pt idx="12">
                  <c:v>5.1999999999999998E-2</c:v>
                </c:pt>
                <c:pt idx="13">
                  <c:v>6.0000000000000026E-2</c:v>
                </c:pt>
                <c:pt idx="14">
                  <c:v>6.9000000000000034E-2</c:v>
                </c:pt>
                <c:pt idx="15">
                  <c:v>7.0999999999999994E-2</c:v>
                </c:pt>
                <c:pt idx="16">
                  <c:v>8.0000000000000043E-2</c:v>
                </c:pt>
                <c:pt idx="17">
                  <c:v>8.0000000000000043E-2</c:v>
                </c:pt>
                <c:pt idx="18">
                  <c:v>8.0000000000000043E-2</c:v>
                </c:pt>
                <c:pt idx="19">
                  <c:v>8.0000000000000043E-2</c:v>
                </c:pt>
                <c:pt idx="20">
                  <c:v>9.0000000000000024E-2</c:v>
                </c:pt>
                <c:pt idx="21">
                  <c:v>9.0000000000000024E-2</c:v>
                </c:pt>
                <c:pt idx="22">
                  <c:v>9.0000000000000024E-2</c:v>
                </c:pt>
                <c:pt idx="23">
                  <c:v>9.0000000000000024E-2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0.30000000000000016</c:v>
                </c:pt>
                <c:pt idx="33">
                  <c:v>0.30000000000000016</c:v>
                </c:pt>
                <c:pt idx="34">
                  <c:v>0.30000000000000016</c:v>
                </c:pt>
                <c:pt idx="35">
                  <c:v>0.30000000000000016</c:v>
                </c:pt>
                <c:pt idx="36">
                  <c:v>0.4</c:v>
                </c:pt>
                <c:pt idx="37">
                  <c:v>0.4</c:v>
                </c:pt>
                <c:pt idx="38">
                  <c:v>0.5</c:v>
                </c:pt>
                <c:pt idx="39">
                  <c:v>0.5</c:v>
                </c:pt>
                <c:pt idx="40">
                  <c:v>0.60000000000000031</c:v>
                </c:pt>
                <c:pt idx="41">
                  <c:v>0.8</c:v>
                </c:pt>
                <c:pt idx="42">
                  <c:v>0.8</c:v>
                </c:pt>
                <c:pt idx="43">
                  <c:v>1</c:v>
                </c:pt>
                <c:pt idx="44">
                  <c:v>2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46000">
                    <a:srgbClr val="5B9BD5">
                      <a:lumMod val="40000"/>
                      <a:lumOff val="60000"/>
                    </a:srgbClr>
                  </a:gs>
                  <a:gs pos="0">
                    <a:srgbClr val="00B0F0"/>
                  </a:gs>
                  <a:gs pos="67000">
                    <a:srgbClr val="70AD47">
                      <a:lumMod val="45000"/>
                      <a:lumOff val="55000"/>
                    </a:srgbClr>
                  </a:gs>
                  <a:gs pos="79000">
                    <a:srgbClr val="70AD47">
                      <a:lumMod val="45000"/>
                      <a:lumOff val="55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2.1739130434782612E-2</c:v>
                </c:pt>
                <c:pt idx="1">
                  <c:v>4.3478260869565223E-2</c:v>
                </c:pt>
                <c:pt idx="2">
                  <c:v>6.5217391304347824E-2</c:v>
                </c:pt>
                <c:pt idx="3">
                  <c:v>8.6956521739130488E-2</c:v>
                </c:pt>
                <c:pt idx="4">
                  <c:v>0.10869565217391315</c:v>
                </c:pt>
                <c:pt idx="5">
                  <c:v>0.1304347826086957</c:v>
                </c:pt>
                <c:pt idx="6">
                  <c:v>0.15217391304347827</c:v>
                </c:pt>
                <c:pt idx="7">
                  <c:v>0.17391304347826103</c:v>
                </c:pt>
                <c:pt idx="8">
                  <c:v>0.19565217391304335</c:v>
                </c:pt>
                <c:pt idx="9">
                  <c:v>0.21739130434782625</c:v>
                </c:pt>
                <c:pt idx="10">
                  <c:v>0.23913043478260879</c:v>
                </c:pt>
                <c:pt idx="11">
                  <c:v>0.26086956521739146</c:v>
                </c:pt>
                <c:pt idx="12">
                  <c:v>0.28260869565217406</c:v>
                </c:pt>
                <c:pt idx="13">
                  <c:v>0.30434782608695671</c:v>
                </c:pt>
                <c:pt idx="14">
                  <c:v>0.3260869565217393</c:v>
                </c:pt>
                <c:pt idx="15">
                  <c:v>0.34782608695652195</c:v>
                </c:pt>
                <c:pt idx="16">
                  <c:v>0.36956521739130432</c:v>
                </c:pt>
                <c:pt idx="17">
                  <c:v>0.39130434782608725</c:v>
                </c:pt>
                <c:pt idx="18">
                  <c:v>0.41304347826086973</c:v>
                </c:pt>
                <c:pt idx="19">
                  <c:v>0.43478260869565244</c:v>
                </c:pt>
                <c:pt idx="20">
                  <c:v>0.45652173913043481</c:v>
                </c:pt>
                <c:pt idx="21">
                  <c:v>0.47826086956521757</c:v>
                </c:pt>
                <c:pt idx="22">
                  <c:v>0.5</c:v>
                </c:pt>
                <c:pt idx="23">
                  <c:v>0.52173913043478304</c:v>
                </c:pt>
                <c:pt idx="24">
                  <c:v>0.54347826086956519</c:v>
                </c:pt>
                <c:pt idx="25">
                  <c:v>0.56521739130434756</c:v>
                </c:pt>
                <c:pt idx="26">
                  <c:v>0.58695652173913015</c:v>
                </c:pt>
                <c:pt idx="27">
                  <c:v>0.60869565217391397</c:v>
                </c:pt>
                <c:pt idx="28">
                  <c:v>0.63043478260869601</c:v>
                </c:pt>
                <c:pt idx="29">
                  <c:v>0.65217391304347905</c:v>
                </c:pt>
                <c:pt idx="30">
                  <c:v>0.6739130434782612</c:v>
                </c:pt>
                <c:pt idx="31">
                  <c:v>0.69565217391304368</c:v>
                </c:pt>
                <c:pt idx="32">
                  <c:v>0.71739130434782605</c:v>
                </c:pt>
                <c:pt idx="33">
                  <c:v>0.73913043478260854</c:v>
                </c:pt>
                <c:pt idx="34">
                  <c:v>0.76086956521739135</c:v>
                </c:pt>
                <c:pt idx="35">
                  <c:v>0.7826086956521745</c:v>
                </c:pt>
                <c:pt idx="36">
                  <c:v>0.80434782608695654</c:v>
                </c:pt>
                <c:pt idx="37">
                  <c:v>0.82608695652173914</c:v>
                </c:pt>
                <c:pt idx="38">
                  <c:v>0.84782608695652173</c:v>
                </c:pt>
                <c:pt idx="39">
                  <c:v>0.86956521739130466</c:v>
                </c:pt>
                <c:pt idx="40">
                  <c:v>0.89130434782608658</c:v>
                </c:pt>
                <c:pt idx="41">
                  <c:v>0.91304347826086962</c:v>
                </c:pt>
                <c:pt idx="42">
                  <c:v>0.93478260869565222</c:v>
                </c:pt>
                <c:pt idx="43">
                  <c:v>0.95652173913043481</c:v>
                </c:pt>
                <c:pt idx="44">
                  <c:v>0.97826086956521741</c:v>
                </c:pt>
              </c:numCache>
            </c:numRef>
          </c:xVal>
          <c:yVal>
            <c:numRef>
              <c:f>'Curva de Permanência'!$H$2:$H$99</c:f>
              <c:numCache>
                <c:formatCode>General</c:formatCode>
                <c:ptCount val="98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Permanência'!$B$2:$B$90</c:f>
              <c:numCache>
                <c:formatCode>General</c:formatCode>
                <c:ptCount val="89"/>
                <c:pt idx="0">
                  <c:v>2.1739130434782612E-2</c:v>
                </c:pt>
                <c:pt idx="1">
                  <c:v>4.3478260869565223E-2</c:v>
                </c:pt>
                <c:pt idx="2">
                  <c:v>6.5217391304347824E-2</c:v>
                </c:pt>
                <c:pt idx="3">
                  <c:v>8.6956521739130488E-2</c:v>
                </c:pt>
                <c:pt idx="4">
                  <c:v>0.10869565217391315</c:v>
                </c:pt>
                <c:pt idx="5">
                  <c:v>0.1304347826086957</c:v>
                </c:pt>
                <c:pt idx="6">
                  <c:v>0.15217391304347827</c:v>
                </c:pt>
                <c:pt idx="7">
                  <c:v>0.17391304347826103</c:v>
                </c:pt>
                <c:pt idx="8">
                  <c:v>0.19565217391304335</c:v>
                </c:pt>
                <c:pt idx="9">
                  <c:v>0.21739130434782625</c:v>
                </c:pt>
                <c:pt idx="10">
                  <c:v>0.23913043478260879</c:v>
                </c:pt>
                <c:pt idx="11">
                  <c:v>0.26086956521739146</c:v>
                </c:pt>
                <c:pt idx="12">
                  <c:v>0.28260869565217406</c:v>
                </c:pt>
                <c:pt idx="13">
                  <c:v>0.30434782608695671</c:v>
                </c:pt>
                <c:pt idx="14">
                  <c:v>0.3260869565217393</c:v>
                </c:pt>
                <c:pt idx="15">
                  <c:v>0.34782608695652195</c:v>
                </c:pt>
                <c:pt idx="16">
                  <c:v>0.36956521739130432</c:v>
                </c:pt>
                <c:pt idx="17">
                  <c:v>0.39130434782608725</c:v>
                </c:pt>
                <c:pt idx="18">
                  <c:v>0.41304347826086973</c:v>
                </c:pt>
                <c:pt idx="19">
                  <c:v>0.43478260869565244</c:v>
                </c:pt>
                <c:pt idx="20">
                  <c:v>0.45652173913043481</c:v>
                </c:pt>
                <c:pt idx="21">
                  <c:v>0.47826086956521757</c:v>
                </c:pt>
                <c:pt idx="22">
                  <c:v>0.5</c:v>
                </c:pt>
                <c:pt idx="23">
                  <c:v>0.52173913043478304</c:v>
                </c:pt>
                <c:pt idx="24">
                  <c:v>0.54347826086956519</c:v>
                </c:pt>
                <c:pt idx="25">
                  <c:v>0.56521739130434756</c:v>
                </c:pt>
                <c:pt idx="26">
                  <c:v>0.58695652173913015</c:v>
                </c:pt>
                <c:pt idx="27">
                  <c:v>0.60869565217391397</c:v>
                </c:pt>
                <c:pt idx="28">
                  <c:v>0.63043478260869601</c:v>
                </c:pt>
                <c:pt idx="29">
                  <c:v>0.65217391304347905</c:v>
                </c:pt>
                <c:pt idx="30">
                  <c:v>0.6739130434782612</c:v>
                </c:pt>
                <c:pt idx="31">
                  <c:v>0.69565217391304368</c:v>
                </c:pt>
                <c:pt idx="32">
                  <c:v>0.71739130434782605</c:v>
                </c:pt>
                <c:pt idx="33">
                  <c:v>0.73913043478260854</c:v>
                </c:pt>
                <c:pt idx="34">
                  <c:v>0.76086956521739135</c:v>
                </c:pt>
                <c:pt idx="35">
                  <c:v>0.7826086956521745</c:v>
                </c:pt>
                <c:pt idx="36">
                  <c:v>0.80434782608695654</c:v>
                </c:pt>
                <c:pt idx="37">
                  <c:v>0.82608695652173914</c:v>
                </c:pt>
                <c:pt idx="38">
                  <c:v>0.84782608695652173</c:v>
                </c:pt>
                <c:pt idx="39">
                  <c:v>0.86956521739130466</c:v>
                </c:pt>
                <c:pt idx="40">
                  <c:v>0.89130434782608658</c:v>
                </c:pt>
                <c:pt idx="41">
                  <c:v>0.91304347826086962</c:v>
                </c:pt>
                <c:pt idx="42">
                  <c:v>0.93478260869565222</c:v>
                </c:pt>
                <c:pt idx="43">
                  <c:v>0.95652173913043481</c:v>
                </c:pt>
                <c:pt idx="44">
                  <c:v>0.97826086956521741</c:v>
                </c:pt>
              </c:numCache>
            </c:numRef>
          </c:xVal>
          <c:yVal>
            <c:numRef>
              <c:f>'Curva de Permanência'!$I$2:$I$99</c:f>
              <c:numCache>
                <c:formatCode>General</c:formatCode>
                <c:ptCount val="98"/>
                <c:pt idx="0">
                  <c:v>0.15000000000000008</c:v>
                </c:pt>
                <c:pt idx="1">
                  <c:v>0.15000000000000008</c:v>
                </c:pt>
                <c:pt idx="2">
                  <c:v>0.15000000000000008</c:v>
                </c:pt>
                <c:pt idx="3">
                  <c:v>0.15000000000000008</c:v>
                </c:pt>
                <c:pt idx="4">
                  <c:v>0.15000000000000008</c:v>
                </c:pt>
                <c:pt idx="5">
                  <c:v>0.15000000000000008</c:v>
                </c:pt>
                <c:pt idx="6">
                  <c:v>0.15000000000000008</c:v>
                </c:pt>
                <c:pt idx="7">
                  <c:v>0.15000000000000008</c:v>
                </c:pt>
                <c:pt idx="8">
                  <c:v>0.15000000000000008</c:v>
                </c:pt>
                <c:pt idx="9">
                  <c:v>0.15000000000000008</c:v>
                </c:pt>
                <c:pt idx="10">
                  <c:v>0.15000000000000008</c:v>
                </c:pt>
                <c:pt idx="11">
                  <c:v>0.15000000000000008</c:v>
                </c:pt>
                <c:pt idx="12">
                  <c:v>0.15000000000000008</c:v>
                </c:pt>
                <c:pt idx="13">
                  <c:v>0.15000000000000008</c:v>
                </c:pt>
                <c:pt idx="14">
                  <c:v>0.15000000000000008</c:v>
                </c:pt>
                <c:pt idx="15">
                  <c:v>0.15000000000000008</c:v>
                </c:pt>
                <c:pt idx="16">
                  <c:v>0.15000000000000008</c:v>
                </c:pt>
                <c:pt idx="17">
                  <c:v>0.15000000000000008</c:v>
                </c:pt>
                <c:pt idx="18">
                  <c:v>0.15000000000000008</c:v>
                </c:pt>
                <c:pt idx="19">
                  <c:v>0.15000000000000008</c:v>
                </c:pt>
                <c:pt idx="20">
                  <c:v>0.15000000000000008</c:v>
                </c:pt>
                <c:pt idx="21">
                  <c:v>0.15000000000000008</c:v>
                </c:pt>
                <c:pt idx="22">
                  <c:v>0.15000000000000008</c:v>
                </c:pt>
                <c:pt idx="23">
                  <c:v>0.15000000000000008</c:v>
                </c:pt>
                <c:pt idx="24">
                  <c:v>0.15000000000000008</c:v>
                </c:pt>
                <c:pt idx="25">
                  <c:v>0.15000000000000008</c:v>
                </c:pt>
                <c:pt idx="26">
                  <c:v>0.15000000000000008</c:v>
                </c:pt>
                <c:pt idx="27">
                  <c:v>0.15000000000000008</c:v>
                </c:pt>
                <c:pt idx="28">
                  <c:v>0.15000000000000008</c:v>
                </c:pt>
                <c:pt idx="29">
                  <c:v>0.15000000000000008</c:v>
                </c:pt>
                <c:pt idx="30">
                  <c:v>0.15000000000000008</c:v>
                </c:pt>
                <c:pt idx="31">
                  <c:v>0.15000000000000008</c:v>
                </c:pt>
                <c:pt idx="32">
                  <c:v>0.15000000000000008</c:v>
                </c:pt>
                <c:pt idx="33">
                  <c:v>0.15000000000000008</c:v>
                </c:pt>
                <c:pt idx="34">
                  <c:v>0.15000000000000008</c:v>
                </c:pt>
                <c:pt idx="35">
                  <c:v>0.15000000000000008</c:v>
                </c:pt>
                <c:pt idx="36">
                  <c:v>0.15000000000000008</c:v>
                </c:pt>
                <c:pt idx="37">
                  <c:v>0.15000000000000008</c:v>
                </c:pt>
                <c:pt idx="38">
                  <c:v>0.15000000000000008</c:v>
                </c:pt>
                <c:pt idx="39">
                  <c:v>0.15000000000000008</c:v>
                </c:pt>
                <c:pt idx="40">
                  <c:v>0.15000000000000008</c:v>
                </c:pt>
                <c:pt idx="41">
                  <c:v>0.15000000000000008</c:v>
                </c:pt>
                <c:pt idx="42">
                  <c:v>0.15000000000000008</c:v>
                </c:pt>
                <c:pt idx="43">
                  <c:v>0.15000000000000008</c:v>
                </c:pt>
                <c:pt idx="44">
                  <c:v>0.15000000000000008</c:v>
                </c:pt>
              </c:numCache>
            </c:numRef>
          </c:yVal>
        </c:ser>
        <c:axId val="114617728"/>
        <c:axId val="114497024"/>
      </c:scatterChart>
      <c:valAx>
        <c:axId val="11461772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 do Tempo</a:t>
                </a:r>
              </a:p>
            </c:rich>
          </c:tx>
          <c:layout>
            <c:manualLayout>
              <c:xMode val="edge"/>
              <c:yMode val="edge"/>
              <c:x val="0.40037699337427113"/>
              <c:y val="0.93955173653085933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497024"/>
        <c:crosses val="autoZero"/>
        <c:crossBetween val="midCat"/>
      </c:valAx>
      <c:valAx>
        <c:axId val="114497024"/>
        <c:scaling>
          <c:orientation val="minMax"/>
          <c:max val="1.4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617728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585507803322385"/>
          <c:y val="0.46997046858553387"/>
          <c:w val="0.19968842259785344"/>
          <c:h val="0.15069473774046946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Temporal'!$A$2:$A$46</c:f>
              <c:numCache>
                <c:formatCode>m/d/yyyy</c:formatCode>
                <c:ptCount val="45"/>
                <c:pt idx="0">
                  <c:v>39153</c:v>
                </c:pt>
                <c:pt idx="1">
                  <c:v>39266</c:v>
                </c:pt>
                <c:pt idx="2">
                  <c:v>39350</c:v>
                </c:pt>
                <c:pt idx="3">
                  <c:v>39407</c:v>
                </c:pt>
                <c:pt idx="4">
                  <c:v>39468</c:v>
                </c:pt>
                <c:pt idx="5">
                  <c:v>39517</c:v>
                </c:pt>
                <c:pt idx="6">
                  <c:v>39573</c:v>
                </c:pt>
                <c:pt idx="7">
                  <c:v>39714</c:v>
                </c:pt>
                <c:pt idx="8">
                  <c:v>39763</c:v>
                </c:pt>
                <c:pt idx="9">
                  <c:v>39839</c:v>
                </c:pt>
                <c:pt idx="10">
                  <c:v>39882</c:v>
                </c:pt>
                <c:pt idx="11">
                  <c:v>39938</c:v>
                </c:pt>
                <c:pt idx="12">
                  <c:v>39995</c:v>
                </c:pt>
                <c:pt idx="13">
                  <c:v>40071</c:v>
                </c:pt>
                <c:pt idx="14">
                  <c:v>40147</c:v>
                </c:pt>
                <c:pt idx="15">
                  <c:v>40203</c:v>
                </c:pt>
                <c:pt idx="16">
                  <c:v>40246</c:v>
                </c:pt>
                <c:pt idx="17">
                  <c:v>40315</c:v>
                </c:pt>
                <c:pt idx="18">
                  <c:v>40386</c:v>
                </c:pt>
                <c:pt idx="19">
                  <c:v>40422</c:v>
                </c:pt>
                <c:pt idx="20">
                  <c:v>40511</c:v>
                </c:pt>
                <c:pt idx="21">
                  <c:v>40574</c:v>
                </c:pt>
                <c:pt idx="22">
                  <c:v>40616</c:v>
                </c:pt>
                <c:pt idx="23">
                  <c:v>40665</c:v>
                </c:pt>
                <c:pt idx="24">
                  <c:v>40735</c:v>
                </c:pt>
                <c:pt idx="25">
                  <c:v>40812</c:v>
                </c:pt>
                <c:pt idx="26">
                  <c:v>40875</c:v>
                </c:pt>
                <c:pt idx="27">
                  <c:v>40918</c:v>
                </c:pt>
                <c:pt idx="28">
                  <c:v>40987</c:v>
                </c:pt>
                <c:pt idx="29">
                  <c:v>41031</c:v>
                </c:pt>
                <c:pt idx="30">
                  <c:v>41100</c:v>
                </c:pt>
                <c:pt idx="31">
                  <c:v>41169</c:v>
                </c:pt>
                <c:pt idx="32">
                  <c:v>41225</c:v>
                </c:pt>
                <c:pt idx="33">
                  <c:v>41295</c:v>
                </c:pt>
                <c:pt idx="34">
                  <c:v>41358</c:v>
                </c:pt>
                <c:pt idx="35">
                  <c:v>41407</c:v>
                </c:pt>
                <c:pt idx="36">
                  <c:v>41484</c:v>
                </c:pt>
                <c:pt idx="37">
                  <c:v>41535</c:v>
                </c:pt>
                <c:pt idx="38">
                  <c:v>41582</c:v>
                </c:pt>
                <c:pt idx="39">
                  <c:v>41667</c:v>
                </c:pt>
                <c:pt idx="40">
                  <c:v>41709</c:v>
                </c:pt>
                <c:pt idx="41">
                  <c:v>41779</c:v>
                </c:pt>
                <c:pt idx="42">
                  <c:v>41827</c:v>
                </c:pt>
                <c:pt idx="43">
                  <c:v>41892</c:v>
                </c:pt>
                <c:pt idx="44">
                  <c:v>41947</c:v>
                </c:pt>
              </c:numCache>
            </c:numRef>
          </c:cat>
          <c:val>
            <c:numRef>
              <c:f>'Evolução Temporal'!$B$2:$B$46</c:f>
              <c:numCache>
                <c:formatCode>General</c:formatCode>
                <c:ptCount val="45"/>
                <c:pt idx="0">
                  <c:v>8.0000000000000043E-2</c:v>
                </c:pt>
                <c:pt idx="1">
                  <c:v>8.0000000000000043E-2</c:v>
                </c:pt>
                <c:pt idx="2">
                  <c:v>0.2</c:v>
                </c:pt>
                <c:pt idx="3">
                  <c:v>0.2</c:v>
                </c:pt>
                <c:pt idx="4">
                  <c:v>0.8</c:v>
                </c:pt>
                <c:pt idx="5">
                  <c:v>0.2</c:v>
                </c:pt>
                <c:pt idx="6">
                  <c:v>0.2</c:v>
                </c:pt>
                <c:pt idx="7">
                  <c:v>0.30000000000000016</c:v>
                </c:pt>
                <c:pt idx="8">
                  <c:v>0.60000000000000031</c:v>
                </c:pt>
                <c:pt idx="9">
                  <c:v>9.0000000000000024E-2</c:v>
                </c:pt>
                <c:pt idx="10">
                  <c:v>0.4</c:v>
                </c:pt>
                <c:pt idx="11">
                  <c:v>0.2</c:v>
                </c:pt>
                <c:pt idx="12">
                  <c:v>0.5</c:v>
                </c:pt>
                <c:pt idx="13">
                  <c:v>2</c:v>
                </c:pt>
                <c:pt idx="14">
                  <c:v>0.8</c:v>
                </c:pt>
                <c:pt idx="15">
                  <c:v>4.0000000000000022E-2</c:v>
                </c:pt>
                <c:pt idx="16">
                  <c:v>0.5</c:v>
                </c:pt>
                <c:pt idx="17">
                  <c:v>1</c:v>
                </c:pt>
                <c:pt idx="18">
                  <c:v>0.30000000000000016</c:v>
                </c:pt>
                <c:pt idx="19">
                  <c:v>0.4</c:v>
                </c:pt>
                <c:pt idx="20">
                  <c:v>2.0000000000000011E-2</c:v>
                </c:pt>
                <c:pt idx="21">
                  <c:v>2.0000000000000011E-2</c:v>
                </c:pt>
                <c:pt idx="22">
                  <c:v>8.0000000000000043E-2</c:v>
                </c:pt>
                <c:pt idx="23">
                  <c:v>0.30000000000000016</c:v>
                </c:pt>
                <c:pt idx="24">
                  <c:v>5.1999999999999998E-2</c:v>
                </c:pt>
                <c:pt idx="25">
                  <c:v>4.3000000000000003E-2</c:v>
                </c:pt>
                <c:pt idx="26">
                  <c:v>4.0000000000000022E-2</c:v>
                </c:pt>
                <c:pt idx="27">
                  <c:v>1.2999999999999998E-2</c:v>
                </c:pt>
                <c:pt idx="28">
                  <c:v>3.3000000000000002E-2</c:v>
                </c:pt>
                <c:pt idx="29">
                  <c:v>8.0000000000000043E-2</c:v>
                </c:pt>
                <c:pt idx="30">
                  <c:v>2.7000000000000014E-2</c:v>
                </c:pt>
                <c:pt idx="31">
                  <c:v>1.7000000000000001E-2</c:v>
                </c:pt>
                <c:pt idx="32">
                  <c:v>4.2000000000000023E-2</c:v>
                </c:pt>
                <c:pt idx="33">
                  <c:v>7.0999999999999994E-2</c:v>
                </c:pt>
                <c:pt idx="34">
                  <c:v>6.9000000000000034E-2</c:v>
                </c:pt>
                <c:pt idx="35">
                  <c:v>2.1999999999999999E-2</c:v>
                </c:pt>
                <c:pt idx="36">
                  <c:v>0.1</c:v>
                </c:pt>
                <c:pt idx="37">
                  <c:v>0.30000000000000016</c:v>
                </c:pt>
                <c:pt idx="38">
                  <c:v>4.7000000000000014E-2</c:v>
                </c:pt>
                <c:pt idx="39">
                  <c:v>9.0000000000000024E-2</c:v>
                </c:pt>
                <c:pt idx="40">
                  <c:v>0.1</c:v>
                </c:pt>
                <c:pt idx="41">
                  <c:v>0.1</c:v>
                </c:pt>
                <c:pt idx="42">
                  <c:v>6.0000000000000026E-2</c:v>
                </c:pt>
                <c:pt idx="43">
                  <c:v>9.0000000000000024E-2</c:v>
                </c:pt>
                <c:pt idx="44">
                  <c:v>9.0000000000000024E-2</c:v>
                </c:pt>
              </c:numCache>
            </c:numRef>
          </c:val>
        </c:ser>
        <c:marker val="1"/>
        <c:axId val="114549888"/>
        <c:axId val="114581504"/>
      </c:lineChart>
      <c:dateAx>
        <c:axId val="114549888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581504"/>
        <c:crosses val="autoZero"/>
        <c:auto val="1"/>
        <c:lblOffset val="100"/>
        <c:baseTimeUnit val="months"/>
        <c:majorUnit val="6"/>
        <c:majorTimeUnit val="months"/>
      </c:dateAx>
      <c:valAx>
        <c:axId val="114581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549888"/>
        <c:crossesAt val="1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</a:t>
            </a:r>
          </a:p>
        </c:rich>
      </c:tx>
      <c:layout>
        <c:manualLayout>
          <c:xMode val="edge"/>
          <c:yMode val="edge"/>
          <c:x val="0.35483931444053363"/>
          <c:y val="2.7777495554991125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'% Atend. Classe 2 Fosforo Total'!$G$44:$G$51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'% Atend. Classe 2 Fosforo Total'!$H$44:$H$51</c:f>
              <c:numCache>
                <c:formatCode>0.0</c:formatCode>
                <c:ptCount val="8"/>
                <c:pt idx="0">
                  <c:v>50</c:v>
                </c:pt>
                <c:pt idx="1">
                  <c:v>0</c:v>
                </c:pt>
                <c:pt idx="2">
                  <c:v>16.666666666666664</c:v>
                </c:pt>
                <c:pt idx="3">
                  <c:v>33.333333333333329</c:v>
                </c:pt>
                <c:pt idx="4">
                  <c:v>83.3333333333333</c:v>
                </c:pt>
                <c:pt idx="5">
                  <c:v>100</c:v>
                </c:pt>
                <c:pt idx="6">
                  <c:v>83.3333333333333</c:v>
                </c:pt>
                <c:pt idx="7">
                  <c:v>100</c:v>
                </c:pt>
              </c:numCache>
            </c:numRef>
          </c:val>
        </c:ser>
        <c:gapWidth val="219"/>
        <c:overlap val="-27"/>
        <c:axId val="114188672"/>
        <c:axId val="114190208"/>
      </c:barChart>
      <c:catAx>
        <c:axId val="1141886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90208"/>
        <c:crosses val="autoZero"/>
        <c:auto val="1"/>
        <c:lblAlgn val="ctr"/>
        <c:lblOffset val="100"/>
      </c:catAx>
      <c:valAx>
        <c:axId val="11419020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 </a:t>
                </a:r>
              </a:p>
            </c:rich>
          </c:tx>
          <c:layout>
            <c:manualLayout>
              <c:xMode val="edge"/>
              <c:yMode val="edge"/>
              <c:x val="1.94445855558378E-2"/>
              <c:y val="0.35070987094355138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188672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- Clorofila-a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317405221508998"/>
          <c:y val="0.10488952082247269"/>
          <c:w val="0.66981903442885871"/>
          <c:h val="0.77883093117858793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Permanência'!$C$2:$C$17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1.0000000000000005E-2</c:v>
                </c:pt>
                <c:pt idx="2">
                  <c:v>1.0000000000000005E-2</c:v>
                </c:pt>
                <c:pt idx="3">
                  <c:v>1.0000000000000005E-2</c:v>
                </c:pt>
                <c:pt idx="4">
                  <c:v>0.1</c:v>
                </c:pt>
                <c:pt idx="5">
                  <c:v>0.27</c:v>
                </c:pt>
                <c:pt idx="6">
                  <c:v>0.53</c:v>
                </c:pt>
                <c:pt idx="7">
                  <c:v>0.60000000000000031</c:v>
                </c:pt>
                <c:pt idx="8">
                  <c:v>0.60000000000000031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1.2</c:v>
                </c:pt>
                <c:pt idx="14">
                  <c:v>1.34</c:v>
                </c:pt>
                <c:pt idx="15">
                  <c:v>2.67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Permanência'!$J$2:$J$17</c:f>
              <c:numCache>
                <c:formatCode>General</c:formatCode>
                <c:ptCount val="16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Permanência'!$I$2:$I$17</c:f>
              <c:numCache>
                <c:formatCode>General</c:formatCode>
                <c:ptCount val="16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Permanência'!$B$2:$B$17</c:f>
              <c:numCache>
                <c:formatCode>General</c:formatCode>
                <c:ptCount val="16"/>
                <c:pt idx="0">
                  <c:v>5.8823529411764705E-2</c:v>
                </c:pt>
                <c:pt idx="1">
                  <c:v>0.11764705882352942</c:v>
                </c:pt>
                <c:pt idx="2">
                  <c:v>0.17647058823529421</c:v>
                </c:pt>
                <c:pt idx="3">
                  <c:v>0.2352941176470589</c:v>
                </c:pt>
                <c:pt idx="4">
                  <c:v>0.29411764705882371</c:v>
                </c:pt>
                <c:pt idx="5">
                  <c:v>0.35294117647058826</c:v>
                </c:pt>
                <c:pt idx="6">
                  <c:v>0.41176470588235314</c:v>
                </c:pt>
                <c:pt idx="7">
                  <c:v>0.47058823529411792</c:v>
                </c:pt>
                <c:pt idx="8">
                  <c:v>0.52941176470588236</c:v>
                </c:pt>
                <c:pt idx="9">
                  <c:v>0.58823529411764675</c:v>
                </c:pt>
                <c:pt idx="10">
                  <c:v>0.64705882352941246</c:v>
                </c:pt>
                <c:pt idx="11">
                  <c:v>0.70588235294117663</c:v>
                </c:pt>
                <c:pt idx="12">
                  <c:v>0.76470588235294146</c:v>
                </c:pt>
                <c:pt idx="13">
                  <c:v>0.82352941176470584</c:v>
                </c:pt>
                <c:pt idx="14">
                  <c:v>0.88235294117647056</c:v>
                </c:pt>
                <c:pt idx="15">
                  <c:v>0.94117647058823561</c:v>
                </c:pt>
              </c:numCache>
            </c:numRef>
          </c:xVal>
          <c:yVal>
            <c:numRef>
              <c:f>'Curva de Permanência'!$H$2:$H$17</c:f>
              <c:numCache>
                <c:formatCode>General</c:formatCode>
                <c:ptCount val="16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</c:numCache>
            </c:numRef>
          </c:yVal>
        </c:ser>
        <c:axId val="114811648"/>
        <c:axId val="114813568"/>
      </c:scatterChart>
      <c:valAx>
        <c:axId val="114811648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de tempo</a:t>
                </a:r>
              </a:p>
            </c:rich>
          </c:tx>
          <c:layout>
            <c:manualLayout>
              <c:xMode val="edge"/>
              <c:yMode val="edge"/>
              <c:x val="0.49131983987124533"/>
              <c:y val="0.9340499360656847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6350" cap="flat" cmpd="sng" algn="ctr">
            <a:solidFill>
              <a:sysClr val="windowText" lastClr="000000">
                <a:lumMod val="25000"/>
                <a:lumOff val="75000"/>
              </a:sys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13568"/>
        <c:crosses val="autoZero"/>
        <c:crossBetween val="midCat"/>
        <c:majorUnit val="0.1"/>
      </c:valAx>
      <c:valAx>
        <c:axId val="114813568"/>
        <c:scaling>
          <c:orientation val="minMax"/>
          <c:max val="6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Clorofila a (ug/L)</a:t>
                </a:r>
              </a:p>
            </c:rich>
          </c:tx>
          <c:layout>
            <c:manualLayout>
              <c:xMode val="edge"/>
              <c:yMode val="edge"/>
              <c:x val="2.5924338116555846E-2"/>
              <c:y val="0.3812015011152609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11648"/>
        <c:crosses val="autoZero"/>
        <c:crossBetween val="midCat"/>
      </c:valAx>
      <c:spPr>
        <a:noFill/>
        <a:ln w="19050">
          <a:solidFill>
            <a:sysClr val="window" lastClr="FFFFFF">
              <a:lumMod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0415467987655953"/>
          <c:y val="0.44276837829984733"/>
          <c:w val="0.19584532012344055"/>
          <c:h val="0.19616944271149375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dPt>
            <c:idx val="14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</c:dPt>
          <c:cat>
            <c:numRef>
              <c:f>Tendência!$A$2:$A$17</c:f>
              <c:numCache>
                <c:formatCode>m/d/yyyy</c:formatCode>
                <c:ptCount val="16"/>
                <c:pt idx="0">
                  <c:v>40574</c:v>
                </c:pt>
                <c:pt idx="1">
                  <c:v>40665</c:v>
                </c:pt>
                <c:pt idx="2">
                  <c:v>40735</c:v>
                </c:pt>
                <c:pt idx="3">
                  <c:v>40875</c:v>
                </c:pt>
                <c:pt idx="4">
                  <c:v>40918</c:v>
                </c:pt>
                <c:pt idx="5">
                  <c:v>41031</c:v>
                </c:pt>
                <c:pt idx="6">
                  <c:v>41100</c:v>
                </c:pt>
                <c:pt idx="7">
                  <c:v>41225</c:v>
                </c:pt>
                <c:pt idx="8">
                  <c:v>41295</c:v>
                </c:pt>
                <c:pt idx="9">
                  <c:v>41407</c:v>
                </c:pt>
                <c:pt idx="10">
                  <c:v>41484</c:v>
                </c:pt>
                <c:pt idx="11">
                  <c:v>41582</c:v>
                </c:pt>
                <c:pt idx="12">
                  <c:v>41667</c:v>
                </c:pt>
                <c:pt idx="13">
                  <c:v>41779</c:v>
                </c:pt>
                <c:pt idx="14">
                  <c:v>41827</c:v>
                </c:pt>
                <c:pt idx="15">
                  <c:v>41947</c:v>
                </c:pt>
              </c:numCache>
            </c:numRef>
          </c:cat>
          <c:val>
            <c:numRef>
              <c:f>Tendência!$B$2:$B$17</c:f>
              <c:numCache>
                <c:formatCode>General</c:formatCode>
                <c:ptCount val="16"/>
                <c:pt idx="0">
                  <c:v>1.0000000000000005E-2</c:v>
                </c:pt>
                <c:pt idx="1">
                  <c:v>1.0000000000000005E-2</c:v>
                </c:pt>
                <c:pt idx="2">
                  <c:v>0.27</c:v>
                </c:pt>
                <c:pt idx="3">
                  <c:v>1.0000000000000005E-2</c:v>
                </c:pt>
                <c:pt idx="4">
                  <c:v>2.67</c:v>
                </c:pt>
                <c:pt idx="5">
                  <c:v>1.0000000000000005E-2</c:v>
                </c:pt>
                <c:pt idx="6">
                  <c:v>0.1</c:v>
                </c:pt>
                <c:pt idx="7">
                  <c:v>0.53</c:v>
                </c:pt>
                <c:pt idx="8">
                  <c:v>1.34</c:v>
                </c:pt>
                <c:pt idx="9">
                  <c:v>0.60000000000000031</c:v>
                </c:pt>
                <c:pt idx="10">
                  <c:v>0.60000000000000031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1.2</c:v>
                </c:pt>
              </c:numCache>
            </c:numRef>
          </c:val>
        </c:ser>
        <c:marker val="1"/>
        <c:axId val="114723840"/>
        <c:axId val="114729728"/>
      </c:lineChart>
      <c:dateAx>
        <c:axId val="114723840"/>
        <c:scaling>
          <c:orientation val="minMax"/>
          <c:max val="41985"/>
        </c:scaling>
        <c:axPos val="b"/>
        <c:numFmt formatCode="[$-416]mmm\-yy;@" sourceLinked="0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29728"/>
        <c:crosses val="autoZero"/>
        <c:lblOffset val="100"/>
        <c:baseTimeUnit val="days"/>
      </c:dateAx>
      <c:valAx>
        <c:axId val="114729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Clorofila (ug/L)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23840"/>
        <c:crosses val="autoZero"/>
        <c:crossBetween val="between"/>
      </c:valAx>
      <c:spPr>
        <a:noFill/>
        <a:ln w="25400">
          <a:solidFill>
            <a:schemeClr val="bg1">
              <a:lumMod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Classe 2</a:t>
            </a:r>
          </a:p>
        </c:rich>
      </c:tx>
      <c:layout>
        <c:manualLayout>
          <c:xMode val="edge"/>
          <c:yMode val="edge"/>
          <c:x val="0.14037489063867017"/>
          <c:y val="4.6296011779015427E-2"/>
        </c:manualLayout>
      </c:layout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v>Porcentagem (%)</c:v>
          </c:tx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cat>
            <c:numRef>
              <c:f>'Conformidade - Clorofila'!$G$9:$G$12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'Conformidade - Clorofila'!$H$9:$H$12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gapWidth val="219"/>
        <c:overlap val="-27"/>
        <c:axId val="114782592"/>
        <c:axId val="114784128"/>
      </c:barChart>
      <c:catAx>
        <c:axId val="1147825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84128"/>
        <c:crosses val="autoZero"/>
        <c:auto val="1"/>
        <c:lblAlgn val="ctr"/>
        <c:lblOffset val="100"/>
      </c:catAx>
      <c:valAx>
        <c:axId val="11478412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782592"/>
        <c:crosses val="autoZero"/>
        <c:crossBetween val="between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0565363880107537"/>
          <c:w val="0.67012530886067723"/>
          <c:h val="0.74933807183638668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permanência'!$B$2:$B$44</c:f>
              <c:numCache>
                <c:formatCode>General</c:formatCode>
                <c:ptCount val="43"/>
                <c:pt idx="0">
                  <c:v>2.2727272727272759E-2</c:v>
                </c:pt>
                <c:pt idx="1">
                  <c:v>4.5454545454545463E-2</c:v>
                </c:pt>
                <c:pt idx="2">
                  <c:v>6.8181818181818177E-2</c:v>
                </c:pt>
                <c:pt idx="3">
                  <c:v>9.0909090909091023E-2</c:v>
                </c:pt>
                <c:pt idx="4">
                  <c:v>0.11363636363636359</c:v>
                </c:pt>
                <c:pt idx="5">
                  <c:v>0.13636363636363635</c:v>
                </c:pt>
                <c:pt idx="6">
                  <c:v>0.15909090909090923</c:v>
                </c:pt>
                <c:pt idx="7">
                  <c:v>0.18181818181818196</c:v>
                </c:pt>
                <c:pt idx="8">
                  <c:v>0.20454545454545475</c:v>
                </c:pt>
                <c:pt idx="9">
                  <c:v>0.22727272727272727</c:v>
                </c:pt>
                <c:pt idx="10">
                  <c:v>0.25</c:v>
                </c:pt>
                <c:pt idx="11">
                  <c:v>0.27272727272727282</c:v>
                </c:pt>
                <c:pt idx="12">
                  <c:v>0.29545454545454575</c:v>
                </c:pt>
                <c:pt idx="13">
                  <c:v>0.3181818181818184</c:v>
                </c:pt>
                <c:pt idx="14">
                  <c:v>0.34090909090909088</c:v>
                </c:pt>
                <c:pt idx="15">
                  <c:v>0.36363636363636381</c:v>
                </c:pt>
                <c:pt idx="16">
                  <c:v>0.38636363636363652</c:v>
                </c:pt>
                <c:pt idx="17">
                  <c:v>0.40909090909090934</c:v>
                </c:pt>
                <c:pt idx="18">
                  <c:v>0.43181818181818205</c:v>
                </c:pt>
                <c:pt idx="19">
                  <c:v>0.45454545454545453</c:v>
                </c:pt>
                <c:pt idx="20">
                  <c:v>0.47727272727272751</c:v>
                </c:pt>
                <c:pt idx="21">
                  <c:v>0.5</c:v>
                </c:pt>
                <c:pt idx="22">
                  <c:v>0.52272727272727271</c:v>
                </c:pt>
                <c:pt idx="23">
                  <c:v>0.54545454545454541</c:v>
                </c:pt>
                <c:pt idx="24">
                  <c:v>0.56818181818181857</c:v>
                </c:pt>
                <c:pt idx="25">
                  <c:v>0.59090909090909094</c:v>
                </c:pt>
                <c:pt idx="26">
                  <c:v>0.61363636363636354</c:v>
                </c:pt>
                <c:pt idx="27">
                  <c:v>0.6363636363636368</c:v>
                </c:pt>
                <c:pt idx="28">
                  <c:v>0.65909090909090939</c:v>
                </c:pt>
                <c:pt idx="29">
                  <c:v>0.68181818181818177</c:v>
                </c:pt>
                <c:pt idx="30">
                  <c:v>0.70454545454545503</c:v>
                </c:pt>
                <c:pt idx="31">
                  <c:v>0.72727272727272729</c:v>
                </c:pt>
                <c:pt idx="32">
                  <c:v>0.75000000000000033</c:v>
                </c:pt>
                <c:pt idx="33">
                  <c:v>0.77272727272727304</c:v>
                </c:pt>
                <c:pt idx="34">
                  <c:v>0.79545454545454541</c:v>
                </c:pt>
                <c:pt idx="35">
                  <c:v>0.81818181818181857</c:v>
                </c:pt>
                <c:pt idx="36">
                  <c:v>0.84090909090909138</c:v>
                </c:pt>
                <c:pt idx="37">
                  <c:v>0.86363636363636354</c:v>
                </c:pt>
                <c:pt idx="38">
                  <c:v>0.88636363636363635</c:v>
                </c:pt>
                <c:pt idx="39">
                  <c:v>0.90909090909090906</c:v>
                </c:pt>
                <c:pt idx="40">
                  <c:v>0.93181818181818177</c:v>
                </c:pt>
                <c:pt idx="41">
                  <c:v>0.95454545454545503</c:v>
                </c:pt>
                <c:pt idx="42">
                  <c:v>0.97727272727272729</c:v>
                </c:pt>
              </c:numCache>
            </c:numRef>
          </c:xVal>
          <c:yVal>
            <c:numRef>
              <c:f>'Curva de permanência'!$C$2:$C$44</c:f>
              <c:numCache>
                <c:formatCode>General</c:formatCode>
                <c:ptCount val="43"/>
                <c:pt idx="0">
                  <c:v>0.05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  <c:pt idx="22">
                  <c:v>0.2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0.30000000000000016</c:v>
                </c:pt>
                <c:pt idx="28">
                  <c:v>0.30000000000000016</c:v>
                </c:pt>
                <c:pt idx="29">
                  <c:v>0.30000000000000016</c:v>
                </c:pt>
                <c:pt idx="30">
                  <c:v>0.30000000000000016</c:v>
                </c:pt>
                <c:pt idx="31">
                  <c:v>0.30000000000000016</c:v>
                </c:pt>
                <c:pt idx="32">
                  <c:v>0.30000000000000016</c:v>
                </c:pt>
                <c:pt idx="33">
                  <c:v>0.4</c:v>
                </c:pt>
                <c:pt idx="34">
                  <c:v>0.4</c:v>
                </c:pt>
                <c:pt idx="35">
                  <c:v>0.4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0.60000000000000031</c:v>
                </c:pt>
                <c:pt idx="41">
                  <c:v>1</c:v>
                </c:pt>
                <c:pt idx="42">
                  <c:v>4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19000">
                    <a:srgbClr val="00B0F0"/>
                  </a:gs>
                  <a:gs pos="49000">
                    <a:srgbClr val="5B9BD5">
                      <a:lumMod val="40000"/>
                      <a:lumOff val="60000"/>
                    </a:srgbClr>
                  </a:gs>
                  <a:gs pos="69000">
                    <a:srgbClr val="70AD47">
                      <a:lumMod val="40000"/>
                      <a:lumOff val="60000"/>
                    </a:srgbClr>
                  </a:gs>
                  <a:gs pos="100000">
                    <a:srgbClr val="92D050"/>
                  </a:gs>
                </a:gsLst>
                <a:path path="circle">
                  <a:fillToRect r="100000" b="100000"/>
                </a:path>
                <a:tileRect l="-100000" t="-100000"/>
              </a:gradFill>
            </a:ln>
          </c:spPr>
          <c:marker>
            <c:symbol val="none"/>
          </c:marker>
          <c:xVal>
            <c:numRef>
              <c:f>'Curva de permanência'!$B$2:$B$44</c:f>
              <c:numCache>
                <c:formatCode>General</c:formatCode>
                <c:ptCount val="43"/>
                <c:pt idx="0">
                  <c:v>2.2727272727272759E-2</c:v>
                </c:pt>
                <c:pt idx="1">
                  <c:v>4.5454545454545463E-2</c:v>
                </c:pt>
                <c:pt idx="2">
                  <c:v>6.8181818181818177E-2</c:v>
                </c:pt>
                <c:pt idx="3">
                  <c:v>9.0909090909091023E-2</c:v>
                </c:pt>
                <c:pt idx="4">
                  <c:v>0.11363636363636359</c:v>
                </c:pt>
                <c:pt idx="5">
                  <c:v>0.13636363636363635</c:v>
                </c:pt>
                <c:pt idx="6">
                  <c:v>0.15909090909090923</c:v>
                </c:pt>
                <c:pt idx="7">
                  <c:v>0.18181818181818196</c:v>
                </c:pt>
                <c:pt idx="8">
                  <c:v>0.20454545454545475</c:v>
                </c:pt>
                <c:pt idx="9">
                  <c:v>0.22727272727272727</c:v>
                </c:pt>
                <c:pt idx="10">
                  <c:v>0.25</c:v>
                </c:pt>
                <c:pt idx="11">
                  <c:v>0.27272727272727282</c:v>
                </c:pt>
                <c:pt idx="12">
                  <c:v>0.29545454545454575</c:v>
                </c:pt>
                <c:pt idx="13">
                  <c:v>0.3181818181818184</c:v>
                </c:pt>
                <c:pt idx="14">
                  <c:v>0.34090909090909088</c:v>
                </c:pt>
                <c:pt idx="15">
                  <c:v>0.36363636363636381</c:v>
                </c:pt>
                <c:pt idx="16">
                  <c:v>0.38636363636363652</c:v>
                </c:pt>
                <c:pt idx="17">
                  <c:v>0.40909090909090934</c:v>
                </c:pt>
                <c:pt idx="18">
                  <c:v>0.43181818181818205</c:v>
                </c:pt>
                <c:pt idx="19">
                  <c:v>0.45454545454545453</c:v>
                </c:pt>
                <c:pt idx="20">
                  <c:v>0.47727272727272751</c:v>
                </c:pt>
                <c:pt idx="21">
                  <c:v>0.5</c:v>
                </c:pt>
                <c:pt idx="22">
                  <c:v>0.52272727272727271</c:v>
                </c:pt>
                <c:pt idx="23">
                  <c:v>0.54545454545454541</c:v>
                </c:pt>
                <c:pt idx="24">
                  <c:v>0.56818181818181857</c:v>
                </c:pt>
                <c:pt idx="25">
                  <c:v>0.59090909090909094</c:v>
                </c:pt>
                <c:pt idx="26">
                  <c:v>0.61363636363636354</c:v>
                </c:pt>
                <c:pt idx="27">
                  <c:v>0.6363636363636368</c:v>
                </c:pt>
                <c:pt idx="28">
                  <c:v>0.65909090909090939</c:v>
                </c:pt>
                <c:pt idx="29">
                  <c:v>0.68181818181818177</c:v>
                </c:pt>
                <c:pt idx="30">
                  <c:v>0.70454545454545503</c:v>
                </c:pt>
                <c:pt idx="31">
                  <c:v>0.72727272727272729</c:v>
                </c:pt>
                <c:pt idx="32">
                  <c:v>0.75000000000000033</c:v>
                </c:pt>
                <c:pt idx="33">
                  <c:v>0.77272727272727304</c:v>
                </c:pt>
                <c:pt idx="34">
                  <c:v>0.79545454545454541</c:v>
                </c:pt>
                <c:pt idx="35">
                  <c:v>0.81818181818181857</c:v>
                </c:pt>
                <c:pt idx="36">
                  <c:v>0.84090909090909138</c:v>
                </c:pt>
                <c:pt idx="37">
                  <c:v>0.86363636363636354</c:v>
                </c:pt>
                <c:pt idx="38">
                  <c:v>0.88636363636363635</c:v>
                </c:pt>
                <c:pt idx="39">
                  <c:v>0.90909090909090906</c:v>
                </c:pt>
                <c:pt idx="40">
                  <c:v>0.93181818181818177</c:v>
                </c:pt>
                <c:pt idx="41">
                  <c:v>0.95454545454545503</c:v>
                </c:pt>
                <c:pt idx="42">
                  <c:v>0.97727272727272729</c:v>
                </c:pt>
              </c:numCache>
            </c:numRef>
          </c:xVal>
          <c:yVal>
            <c:numRef>
              <c:f>'Curva de permanência'!$L$2:$L$44</c:f>
              <c:numCache>
                <c:formatCode>General</c:formatCode>
                <c:ptCount val="43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3.7</c:v>
                </c:pt>
                <c:pt idx="4">
                  <c:v>3.7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3.7</c:v>
                </c:pt>
                <c:pt idx="9">
                  <c:v>3.7</c:v>
                </c:pt>
                <c:pt idx="10">
                  <c:v>3.7</c:v>
                </c:pt>
                <c:pt idx="11">
                  <c:v>3.7</c:v>
                </c:pt>
                <c:pt idx="12">
                  <c:v>3.7</c:v>
                </c:pt>
                <c:pt idx="13">
                  <c:v>3.7</c:v>
                </c:pt>
                <c:pt idx="14">
                  <c:v>3.7</c:v>
                </c:pt>
                <c:pt idx="15">
                  <c:v>3.7</c:v>
                </c:pt>
                <c:pt idx="16">
                  <c:v>3.7</c:v>
                </c:pt>
                <c:pt idx="17">
                  <c:v>3.7</c:v>
                </c:pt>
                <c:pt idx="18">
                  <c:v>3.7</c:v>
                </c:pt>
                <c:pt idx="19">
                  <c:v>3.7</c:v>
                </c:pt>
                <c:pt idx="20">
                  <c:v>3.7</c:v>
                </c:pt>
                <c:pt idx="21">
                  <c:v>3.7</c:v>
                </c:pt>
                <c:pt idx="22">
                  <c:v>3.7</c:v>
                </c:pt>
                <c:pt idx="23">
                  <c:v>3.7</c:v>
                </c:pt>
                <c:pt idx="24">
                  <c:v>3.7</c:v>
                </c:pt>
                <c:pt idx="25">
                  <c:v>3.7</c:v>
                </c:pt>
                <c:pt idx="26">
                  <c:v>3.7</c:v>
                </c:pt>
                <c:pt idx="27">
                  <c:v>3.7</c:v>
                </c:pt>
                <c:pt idx="28">
                  <c:v>3.7</c:v>
                </c:pt>
                <c:pt idx="29">
                  <c:v>3.7</c:v>
                </c:pt>
                <c:pt idx="30">
                  <c:v>3.7</c:v>
                </c:pt>
                <c:pt idx="31">
                  <c:v>3.7</c:v>
                </c:pt>
                <c:pt idx="32">
                  <c:v>3.7</c:v>
                </c:pt>
                <c:pt idx="33">
                  <c:v>3.7</c:v>
                </c:pt>
                <c:pt idx="34">
                  <c:v>3.7</c:v>
                </c:pt>
                <c:pt idx="35">
                  <c:v>3.7</c:v>
                </c:pt>
                <c:pt idx="36">
                  <c:v>3.7</c:v>
                </c:pt>
                <c:pt idx="37">
                  <c:v>3.7</c:v>
                </c:pt>
                <c:pt idx="38">
                  <c:v>3.7</c:v>
                </c:pt>
                <c:pt idx="39">
                  <c:v>3.7</c:v>
                </c:pt>
                <c:pt idx="40">
                  <c:v>3.7</c:v>
                </c:pt>
                <c:pt idx="41">
                  <c:v>3.7</c:v>
                </c:pt>
                <c:pt idx="42">
                  <c:v>3.7</c:v>
                </c:pt>
              </c:numCache>
            </c:numRef>
          </c:yVal>
        </c:ser>
        <c:ser>
          <c:idx val="3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permanência'!$B$2:$B$44</c:f>
              <c:numCache>
                <c:formatCode>General</c:formatCode>
                <c:ptCount val="43"/>
                <c:pt idx="0">
                  <c:v>2.2727272727272759E-2</c:v>
                </c:pt>
                <c:pt idx="1">
                  <c:v>4.5454545454545463E-2</c:v>
                </c:pt>
                <c:pt idx="2">
                  <c:v>6.8181818181818177E-2</c:v>
                </c:pt>
                <c:pt idx="3">
                  <c:v>9.0909090909091023E-2</c:v>
                </c:pt>
                <c:pt idx="4">
                  <c:v>0.11363636363636359</c:v>
                </c:pt>
                <c:pt idx="5">
                  <c:v>0.13636363636363635</c:v>
                </c:pt>
                <c:pt idx="6">
                  <c:v>0.15909090909090923</c:v>
                </c:pt>
                <c:pt idx="7">
                  <c:v>0.18181818181818196</c:v>
                </c:pt>
                <c:pt idx="8">
                  <c:v>0.20454545454545475</c:v>
                </c:pt>
                <c:pt idx="9">
                  <c:v>0.22727272727272727</c:v>
                </c:pt>
                <c:pt idx="10">
                  <c:v>0.25</c:v>
                </c:pt>
                <c:pt idx="11">
                  <c:v>0.27272727272727282</c:v>
                </c:pt>
                <c:pt idx="12">
                  <c:v>0.29545454545454575</c:v>
                </c:pt>
                <c:pt idx="13">
                  <c:v>0.3181818181818184</c:v>
                </c:pt>
                <c:pt idx="14">
                  <c:v>0.34090909090909088</c:v>
                </c:pt>
                <c:pt idx="15">
                  <c:v>0.36363636363636381</c:v>
                </c:pt>
                <c:pt idx="16">
                  <c:v>0.38636363636363652</c:v>
                </c:pt>
                <c:pt idx="17">
                  <c:v>0.40909090909090934</c:v>
                </c:pt>
                <c:pt idx="18">
                  <c:v>0.43181818181818205</c:v>
                </c:pt>
                <c:pt idx="19">
                  <c:v>0.45454545454545453</c:v>
                </c:pt>
                <c:pt idx="20">
                  <c:v>0.47727272727272751</c:v>
                </c:pt>
                <c:pt idx="21">
                  <c:v>0.5</c:v>
                </c:pt>
                <c:pt idx="22">
                  <c:v>0.52272727272727271</c:v>
                </c:pt>
                <c:pt idx="23">
                  <c:v>0.54545454545454541</c:v>
                </c:pt>
                <c:pt idx="24">
                  <c:v>0.56818181818181857</c:v>
                </c:pt>
                <c:pt idx="25">
                  <c:v>0.59090909090909094</c:v>
                </c:pt>
                <c:pt idx="26">
                  <c:v>0.61363636363636354</c:v>
                </c:pt>
                <c:pt idx="27">
                  <c:v>0.6363636363636368</c:v>
                </c:pt>
                <c:pt idx="28">
                  <c:v>0.65909090909090939</c:v>
                </c:pt>
                <c:pt idx="29">
                  <c:v>0.68181818181818177</c:v>
                </c:pt>
                <c:pt idx="30">
                  <c:v>0.70454545454545503</c:v>
                </c:pt>
                <c:pt idx="31">
                  <c:v>0.72727272727272729</c:v>
                </c:pt>
                <c:pt idx="32">
                  <c:v>0.75000000000000033</c:v>
                </c:pt>
                <c:pt idx="33">
                  <c:v>0.77272727272727304</c:v>
                </c:pt>
                <c:pt idx="34">
                  <c:v>0.79545454545454541</c:v>
                </c:pt>
                <c:pt idx="35">
                  <c:v>0.81818181818181857</c:v>
                </c:pt>
                <c:pt idx="36">
                  <c:v>0.84090909090909138</c:v>
                </c:pt>
                <c:pt idx="37">
                  <c:v>0.86363636363636354</c:v>
                </c:pt>
                <c:pt idx="38">
                  <c:v>0.88636363636363635</c:v>
                </c:pt>
                <c:pt idx="39">
                  <c:v>0.90909090909090906</c:v>
                </c:pt>
                <c:pt idx="40">
                  <c:v>0.93181818181818177</c:v>
                </c:pt>
                <c:pt idx="41">
                  <c:v>0.95454545454545503</c:v>
                </c:pt>
                <c:pt idx="42">
                  <c:v>0.97727272727272729</c:v>
                </c:pt>
              </c:numCache>
            </c:numRef>
          </c:xVal>
          <c:yVal>
            <c:numRef>
              <c:f>'Curva de permanência'!$M$2:$M$44</c:f>
              <c:numCache>
                <c:formatCode>General</c:formatCode>
                <c:ptCount val="43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  <c:pt idx="11">
                  <c:v>13.3</c:v>
                </c:pt>
                <c:pt idx="12">
                  <c:v>13.3</c:v>
                </c:pt>
                <c:pt idx="13">
                  <c:v>13.3</c:v>
                </c:pt>
                <c:pt idx="14">
                  <c:v>13.3</c:v>
                </c:pt>
                <c:pt idx="15">
                  <c:v>13.3</c:v>
                </c:pt>
                <c:pt idx="16">
                  <c:v>13.3</c:v>
                </c:pt>
                <c:pt idx="17">
                  <c:v>13.3</c:v>
                </c:pt>
                <c:pt idx="18">
                  <c:v>13.3</c:v>
                </c:pt>
                <c:pt idx="19">
                  <c:v>13.3</c:v>
                </c:pt>
                <c:pt idx="20">
                  <c:v>13.3</c:v>
                </c:pt>
                <c:pt idx="21">
                  <c:v>13.3</c:v>
                </c:pt>
                <c:pt idx="22">
                  <c:v>13.3</c:v>
                </c:pt>
                <c:pt idx="23">
                  <c:v>13.3</c:v>
                </c:pt>
                <c:pt idx="24">
                  <c:v>13.3</c:v>
                </c:pt>
                <c:pt idx="25">
                  <c:v>13.3</c:v>
                </c:pt>
                <c:pt idx="26">
                  <c:v>13.3</c:v>
                </c:pt>
                <c:pt idx="27">
                  <c:v>13.3</c:v>
                </c:pt>
                <c:pt idx="28">
                  <c:v>13.3</c:v>
                </c:pt>
                <c:pt idx="29">
                  <c:v>13.3</c:v>
                </c:pt>
                <c:pt idx="30">
                  <c:v>13.3</c:v>
                </c:pt>
                <c:pt idx="31">
                  <c:v>13.3</c:v>
                </c:pt>
                <c:pt idx="32">
                  <c:v>13.3</c:v>
                </c:pt>
                <c:pt idx="33">
                  <c:v>13.3</c:v>
                </c:pt>
                <c:pt idx="34">
                  <c:v>13.3</c:v>
                </c:pt>
                <c:pt idx="35">
                  <c:v>13.3</c:v>
                </c:pt>
                <c:pt idx="36">
                  <c:v>13.3</c:v>
                </c:pt>
                <c:pt idx="37">
                  <c:v>13.3</c:v>
                </c:pt>
                <c:pt idx="38">
                  <c:v>13.3</c:v>
                </c:pt>
                <c:pt idx="39">
                  <c:v>13.3</c:v>
                </c:pt>
                <c:pt idx="40">
                  <c:v>13.3</c:v>
                </c:pt>
                <c:pt idx="41">
                  <c:v>13.3</c:v>
                </c:pt>
                <c:pt idx="42">
                  <c:v>13.3</c:v>
                </c:pt>
              </c:numCache>
            </c:numRef>
          </c:yVal>
        </c:ser>
        <c:axId val="114985216"/>
        <c:axId val="114991488"/>
      </c:scatterChart>
      <c:valAx>
        <c:axId val="1149852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1395450584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91488"/>
        <c:crosses val="autoZero"/>
        <c:crossBetween val="midCat"/>
      </c:valAx>
      <c:valAx>
        <c:axId val="11499148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66054243218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852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679503139269835"/>
          <c:y val="0.46291350448679064"/>
          <c:w val="0.20153294153922799"/>
          <c:h val="0.151138549362927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Temporal'!$A$2:$A$44</c:f>
              <c:numCache>
                <c:formatCode>m/d/yyyy</c:formatCode>
                <c:ptCount val="43"/>
                <c:pt idx="0">
                  <c:v>39266</c:v>
                </c:pt>
                <c:pt idx="1">
                  <c:v>39407</c:v>
                </c:pt>
                <c:pt idx="2">
                  <c:v>39468</c:v>
                </c:pt>
                <c:pt idx="3">
                  <c:v>39517</c:v>
                </c:pt>
                <c:pt idx="4">
                  <c:v>39573</c:v>
                </c:pt>
                <c:pt idx="5">
                  <c:v>39714</c:v>
                </c:pt>
                <c:pt idx="6">
                  <c:v>39763</c:v>
                </c:pt>
                <c:pt idx="7">
                  <c:v>39839</c:v>
                </c:pt>
                <c:pt idx="8">
                  <c:v>39882</c:v>
                </c:pt>
                <c:pt idx="9">
                  <c:v>39938</c:v>
                </c:pt>
                <c:pt idx="10">
                  <c:v>39995</c:v>
                </c:pt>
                <c:pt idx="11">
                  <c:v>40071</c:v>
                </c:pt>
                <c:pt idx="12">
                  <c:v>40147</c:v>
                </c:pt>
                <c:pt idx="13">
                  <c:v>40203</c:v>
                </c:pt>
                <c:pt idx="14">
                  <c:v>40246</c:v>
                </c:pt>
                <c:pt idx="15">
                  <c:v>40315</c:v>
                </c:pt>
                <c:pt idx="16">
                  <c:v>40386</c:v>
                </c:pt>
                <c:pt idx="17">
                  <c:v>40422</c:v>
                </c:pt>
                <c:pt idx="18">
                  <c:v>40511</c:v>
                </c:pt>
                <c:pt idx="19">
                  <c:v>40574</c:v>
                </c:pt>
                <c:pt idx="20">
                  <c:v>40616</c:v>
                </c:pt>
                <c:pt idx="21">
                  <c:v>40665</c:v>
                </c:pt>
                <c:pt idx="22">
                  <c:v>40735</c:v>
                </c:pt>
                <c:pt idx="23">
                  <c:v>40812</c:v>
                </c:pt>
                <c:pt idx="24">
                  <c:v>40875</c:v>
                </c:pt>
                <c:pt idx="25">
                  <c:v>40918</c:v>
                </c:pt>
                <c:pt idx="26">
                  <c:v>40987</c:v>
                </c:pt>
                <c:pt idx="27">
                  <c:v>41031</c:v>
                </c:pt>
                <c:pt idx="28">
                  <c:v>41100</c:v>
                </c:pt>
                <c:pt idx="29">
                  <c:v>41169</c:v>
                </c:pt>
                <c:pt idx="30">
                  <c:v>41225</c:v>
                </c:pt>
                <c:pt idx="31">
                  <c:v>41295</c:v>
                </c:pt>
                <c:pt idx="32">
                  <c:v>41358</c:v>
                </c:pt>
                <c:pt idx="33">
                  <c:v>41407</c:v>
                </c:pt>
                <c:pt idx="34">
                  <c:v>41484</c:v>
                </c:pt>
                <c:pt idx="35">
                  <c:v>41535</c:v>
                </c:pt>
                <c:pt idx="36">
                  <c:v>41582</c:v>
                </c:pt>
                <c:pt idx="37">
                  <c:v>41667</c:v>
                </c:pt>
                <c:pt idx="38">
                  <c:v>41709</c:v>
                </c:pt>
                <c:pt idx="39">
                  <c:v>41779</c:v>
                </c:pt>
                <c:pt idx="40">
                  <c:v>41827</c:v>
                </c:pt>
                <c:pt idx="41">
                  <c:v>41892</c:v>
                </c:pt>
                <c:pt idx="42">
                  <c:v>41947</c:v>
                </c:pt>
              </c:numCache>
            </c:numRef>
          </c:cat>
          <c:val>
            <c:numRef>
              <c:f>'Evolução Temporal'!$B$2:$B$44</c:f>
              <c:numCache>
                <c:formatCode>General</c:formatCode>
                <c:ptCount val="43"/>
                <c:pt idx="0">
                  <c:v>1</c:v>
                </c:pt>
                <c:pt idx="1">
                  <c:v>0.5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0.5</c:v>
                </c:pt>
                <c:pt idx="6">
                  <c:v>0.1</c:v>
                </c:pt>
                <c:pt idx="7">
                  <c:v>0.05</c:v>
                </c:pt>
                <c:pt idx="8">
                  <c:v>0.30000000000000016</c:v>
                </c:pt>
                <c:pt idx="9">
                  <c:v>0.4</c:v>
                </c:pt>
                <c:pt idx="10">
                  <c:v>0.30000000000000016</c:v>
                </c:pt>
                <c:pt idx="11">
                  <c:v>0.60000000000000031</c:v>
                </c:pt>
                <c:pt idx="12">
                  <c:v>0.1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0.5</c:v>
                </c:pt>
                <c:pt idx="18">
                  <c:v>0.2</c:v>
                </c:pt>
                <c:pt idx="19">
                  <c:v>0.2</c:v>
                </c:pt>
                <c:pt idx="20">
                  <c:v>0.5</c:v>
                </c:pt>
                <c:pt idx="21">
                  <c:v>0.05</c:v>
                </c:pt>
                <c:pt idx="22">
                  <c:v>0.30000000000000016</c:v>
                </c:pt>
                <c:pt idx="23">
                  <c:v>0.2</c:v>
                </c:pt>
                <c:pt idx="24">
                  <c:v>0.2</c:v>
                </c:pt>
                <c:pt idx="25">
                  <c:v>0.2</c:v>
                </c:pt>
                <c:pt idx="26">
                  <c:v>0.2</c:v>
                </c:pt>
                <c:pt idx="27">
                  <c:v>0.2</c:v>
                </c:pt>
                <c:pt idx="28">
                  <c:v>0.30000000000000016</c:v>
                </c:pt>
                <c:pt idx="29">
                  <c:v>0.30000000000000016</c:v>
                </c:pt>
                <c:pt idx="30">
                  <c:v>0.2</c:v>
                </c:pt>
                <c:pt idx="31">
                  <c:v>0.4</c:v>
                </c:pt>
                <c:pt idx="32">
                  <c:v>0.1</c:v>
                </c:pt>
                <c:pt idx="33">
                  <c:v>0.2</c:v>
                </c:pt>
                <c:pt idx="34">
                  <c:v>0.2</c:v>
                </c:pt>
                <c:pt idx="35">
                  <c:v>4</c:v>
                </c:pt>
                <c:pt idx="36">
                  <c:v>0.2</c:v>
                </c:pt>
                <c:pt idx="37">
                  <c:v>0.2</c:v>
                </c:pt>
                <c:pt idx="38">
                  <c:v>0.1</c:v>
                </c:pt>
                <c:pt idx="39">
                  <c:v>0.1</c:v>
                </c:pt>
                <c:pt idx="40">
                  <c:v>0.30000000000000016</c:v>
                </c:pt>
                <c:pt idx="41">
                  <c:v>0.1</c:v>
                </c:pt>
                <c:pt idx="42">
                  <c:v>0.4</c:v>
                </c:pt>
              </c:numCache>
            </c:numRef>
          </c:val>
        </c:ser>
        <c:marker val="1"/>
        <c:axId val="114900992"/>
        <c:axId val="114903680"/>
      </c:lineChart>
      <c:dateAx>
        <c:axId val="114900992"/>
        <c:scaling>
          <c:orientation val="minMax"/>
          <c:max val="42004"/>
        </c:scaling>
        <c:axPos val="b"/>
        <c:numFmt formatCode="[$-416]mmm\-yy;@" sourceLinked="0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03680"/>
        <c:crosses val="autoZero"/>
        <c:auto val="1"/>
        <c:lblOffset val="100"/>
        <c:baseTimeUnit val="days"/>
      </c:dateAx>
      <c:valAx>
        <c:axId val="1149036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N- Amoniacal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00992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Porcentagem de Atendimento ao Padrão da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6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Atend. Classe 2 CMDC 02400 N'!$H$44:$H$51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'% Atend. Classe 2 CMDC 02400 N'!$I$44:$I$51</c:f>
              <c:numCache>
                <c:formatCode>0.0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83.3</c:v>
                </c:pt>
                <c:pt idx="7">
                  <c:v>100</c:v>
                </c:pt>
              </c:numCache>
            </c:numRef>
          </c:val>
        </c:ser>
        <c:gapWidth val="219"/>
        <c:overlap val="-27"/>
        <c:axId val="114924544"/>
        <c:axId val="114823936"/>
      </c:barChart>
      <c:catAx>
        <c:axId val="1149245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823936"/>
        <c:crosses val="autoZero"/>
        <c:auto val="1"/>
        <c:lblAlgn val="ctr"/>
        <c:lblOffset val="100"/>
      </c:catAx>
      <c:valAx>
        <c:axId val="11482393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24544"/>
        <c:crosses val="autoZero"/>
        <c:crossBetween val="between"/>
      </c:valAx>
      <c:spPr>
        <a:noFill/>
        <a:ln w="25400">
          <a:solidFill>
            <a:sysClr val="window" lastClr="FFFFFF">
              <a:lumMod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Permanência- Ferro Dissolvido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272148261377041"/>
          <c:y val="0.10731744838424374"/>
          <c:w val="0.64254480605274256"/>
          <c:h val="0.81260603510648799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Permanência'!$B$2:$B$39</c:f>
              <c:numCache>
                <c:formatCode>General</c:formatCode>
                <c:ptCount val="38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'Curva de Permanência'!$C$2:$C$39</c:f>
              <c:numCache>
                <c:formatCode>General</c:formatCode>
                <c:ptCount val="38"/>
                <c:pt idx="0">
                  <c:v>0.1</c:v>
                </c:pt>
                <c:pt idx="1">
                  <c:v>0.1</c:v>
                </c:pt>
                <c:pt idx="2">
                  <c:v>0.13</c:v>
                </c:pt>
                <c:pt idx="3">
                  <c:v>0.21000000000000008</c:v>
                </c:pt>
                <c:pt idx="4">
                  <c:v>0.27</c:v>
                </c:pt>
                <c:pt idx="5">
                  <c:v>0.29700000000000021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0.33000000000000024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0.4</c:v>
                </c:pt>
                <c:pt idx="16">
                  <c:v>0.4</c:v>
                </c:pt>
                <c:pt idx="17">
                  <c:v>0.5</c:v>
                </c:pt>
                <c:pt idx="18">
                  <c:v>0.5</c:v>
                </c:pt>
                <c:pt idx="19">
                  <c:v>0.60000000000000031</c:v>
                </c:pt>
                <c:pt idx="20">
                  <c:v>0.60000000000000031</c:v>
                </c:pt>
                <c:pt idx="21">
                  <c:v>0.60000000000000031</c:v>
                </c:pt>
                <c:pt idx="22">
                  <c:v>0.60000000000000031</c:v>
                </c:pt>
                <c:pt idx="23">
                  <c:v>0.60000000000000031</c:v>
                </c:pt>
                <c:pt idx="24">
                  <c:v>0.70000000000000029</c:v>
                </c:pt>
                <c:pt idx="25">
                  <c:v>0.70000000000000029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0.86000000000000032</c:v>
                </c:pt>
                <c:pt idx="31">
                  <c:v>0.9</c:v>
                </c:pt>
                <c:pt idx="32">
                  <c:v>0.9</c:v>
                </c:pt>
                <c:pt idx="33">
                  <c:v>1</c:v>
                </c:pt>
                <c:pt idx="34">
                  <c:v>1</c:v>
                </c:pt>
                <c:pt idx="35">
                  <c:v>1.42</c:v>
                </c:pt>
                <c:pt idx="36">
                  <c:v>2</c:v>
                </c:pt>
                <c:pt idx="37">
                  <c:v>4</c:v>
                </c:pt>
              </c:numCache>
            </c:numRef>
          </c:yVal>
        </c:ser>
        <c:ser>
          <c:idx val="1"/>
          <c:order val="1"/>
          <c:tx>
            <c:v>CLASSES 1 E 2</c:v>
          </c:tx>
          <c:spPr>
            <a:ln w="50800">
              <a:gradFill flip="none" rotWithShape="1">
                <a:gsLst>
                  <a:gs pos="0">
                    <a:srgbClr val="92D050"/>
                  </a:gs>
                  <a:gs pos="38000">
                    <a:srgbClr val="70AD47">
                      <a:lumMod val="45000"/>
                      <a:lumOff val="55000"/>
                    </a:srgbClr>
                  </a:gs>
                  <a:gs pos="62000">
                    <a:srgbClr val="5B9BD5">
                      <a:lumMod val="60000"/>
                      <a:lumOff val="40000"/>
                    </a:srgb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Permanência'!$B$2:$B$39</c:f>
              <c:numCache>
                <c:formatCode>General</c:formatCode>
                <c:ptCount val="38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'Curva de Permanência'!$H$2:$H$39</c:f>
              <c:numCache>
                <c:formatCode>General</c:formatCode>
                <c:ptCount val="38"/>
                <c:pt idx="0">
                  <c:v>0.30000000000000016</c:v>
                </c:pt>
                <c:pt idx="1">
                  <c:v>0.30000000000000016</c:v>
                </c:pt>
                <c:pt idx="2">
                  <c:v>0.30000000000000016</c:v>
                </c:pt>
                <c:pt idx="3">
                  <c:v>0.30000000000000016</c:v>
                </c:pt>
                <c:pt idx="4">
                  <c:v>0.30000000000000016</c:v>
                </c:pt>
                <c:pt idx="5">
                  <c:v>0.30000000000000016</c:v>
                </c:pt>
                <c:pt idx="6">
                  <c:v>0.30000000000000016</c:v>
                </c:pt>
                <c:pt idx="7">
                  <c:v>0.30000000000000016</c:v>
                </c:pt>
                <c:pt idx="8">
                  <c:v>0.30000000000000016</c:v>
                </c:pt>
                <c:pt idx="9">
                  <c:v>0.30000000000000016</c:v>
                </c:pt>
                <c:pt idx="10">
                  <c:v>0.30000000000000016</c:v>
                </c:pt>
                <c:pt idx="11">
                  <c:v>0.30000000000000016</c:v>
                </c:pt>
                <c:pt idx="12">
                  <c:v>0.30000000000000016</c:v>
                </c:pt>
                <c:pt idx="13">
                  <c:v>0.30000000000000016</c:v>
                </c:pt>
                <c:pt idx="14">
                  <c:v>0.30000000000000016</c:v>
                </c:pt>
                <c:pt idx="15">
                  <c:v>0.30000000000000016</c:v>
                </c:pt>
                <c:pt idx="16">
                  <c:v>0.30000000000000016</c:v>
                </c:pt>
                <c:pt idx="17">
                  <c:v>0.30000000000000016</c:v>
                </c:pt>
                <c:pt idx="18">
                  <c:v>0.30000000000000016</c:v>
                </c:pt>
                <c:pt idx="19">
                  <c:v>0.30000000000000016</c:v>
                </c:pt>
                <c:pt idx="20">
                  <c:v>0.30000000000000016</c:v>
                </c:pt>
                <c:pt idx="21">
                  <c:v>0.30000000000000016</c:v>
                </c:pt>
                <c:pt idx="22">
                  <c:v>0.30000000000000016</c:v>
                </c:pt>
                <c:pt idx="23">
                  <c:v>0.30000000000000016</c:v>
                </c:pt>
                <c:pt idx="24">
                  <c:v>0.30000000000000016</c:v>
                </c:pt>
                <c:pt idx="25">
                  <c:v>0.30000000000000016</c:v>
                </c:pt>
                <c:pt idx="26">
                  <c:v>0.30000000000000016</c:v>
                </c:pt>
                <c:pt idx="27">
                  <c:v>0.30000000000000016</c:v>
                </c:pt>
                <c:pt idx="28">
                  <c:v>0.30000000000000016</c:v>
                </c:pt>
                <c:pt idx="29">
                  <c:v>0.30000000000000016</c:v>
                </c:pt>
                <c:pt idx="30">
                  <c:v>0.30000000000000016</c:v>
                </c:pt>
                <c:pt idx="31">
                  <c:v>0.30000000000000016</c:v>
                </c:pt>
                <c:pt idx="32">
                  <c:v>0.30000000000000016</c:v>
                </c:pt>
                <c:pt idx="33">
                  <c:v>0.30000000000000016</c:v>
                </c:pt>
                <c:pt idx="34">
                  <c:v>0.30000000000000016</c:v>
                </c:pt>
                <c:pt idx="35">
                  <c:v>0.30000000000000016</c:v>
                </c:pt>
                <c:pt idx="36">
                  <c:v>0.30000000000000016</c:v>
                </c:pt>
                <c:pt idx="37">
                  <c:v>0.30000000000000016</c:v>
                </c:pt>
              </c:numCache>
            </c:numRef>
          </c:yVal>
        </c:ser>
        <c:ser>
          <c:idx val="2"/>
          <c:order val="2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Permanência'!$B$2:$B$39</c:f>
              <c:numCache>
                <c:formatCode>General</c:formatCode>
                <c:ptCount val="38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'Curva de Permanência'!$I$2:$I$39</c:f>
              <c:numCache>
                <c:formatCode>General</c:formatCode>
                <c:ptCount val="3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</c:numCache>
            </c:numRef>
          </c:yVal>
        </c:ser>
        <c:axId val="115165056"/>
        <c:axId val="115166592"/>
      </c:scatterChart>
      <c:valAx>
        <c:axId val="1151650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166592"/>
        <c:crosses val="autoZero"/>
        <c:crossBetween val="midCat"/>
      </c:valAx>
      <c:valAx>
        <c:axId val="1151665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layout>
            <c:manualLayout>
              <c:xMode val="edge"/>
              <c:yMode val="edge"/>
              <c:x val="1.1841358430647646E-2"/>
              <c:y val="0.2769684150654984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165056"/>
        <c:crosses val="autoZero"/>
        <c:crossBetween val="midCat"/>
        <c:majorUnit val="0.3000000000000002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309924577712209"/>
          <c:y val="0.47016176859898584"/>
          <c:w val="0.20787140885041741"/>
          <c:h val="0.14973475255258886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750015190774669E-2"/>
          <c:y val="0.16712565850723224"/>
          <c:w val="0.7443672720463318"/>
          <c:h val="0.6738895496037608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temporal'!$A$2:$A$72</c:f>
              <c:numCache>
                <c:formatCode>m/d/yyyy</c:formatCode>
                <c:ptCount val="71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38845</c:v>
                </c:pt>
                <c:pt idx="21">
                  <c:v>38910</c:v>
                </c:pt>
                <c:pt idx="22">
                  <c:v>38985</c:v>
                </c:pt>
                <c:pt idx="23">
                  <c:v>39043</c:v>
                </c:pt>
                <c:pt idx="24">
                  <c:v>39104</c:v>
                </c:pt>
                <c:pt idx="25">
                  <c:v>39153</c:v>
                </c:pt>
                <c:pt idx="26">
                  <c:v>39209</c:v>
                </c:pt>
                <c:pt idx="27">
                  <c:v>39266</c:v>
                </c:pt>
                <c:pt idx="28">
                  <c:v>39350</c:v>
                </c:pt>
                <c:pt idx="29">
                  <c:v>39407</c:v>
                </c:pt>
                <c:pt idx="30">
                  <c:v>39468</c:v>
                </c:pt>
                <c:pt idx="31">
                  <c:v>39517</c:v>
                </c:pt>
                <c:pt idx="32">
                  <c:v>39573</c:v>
                </c:pt>
                <c:pt idx="33">
                  <c:v>39714</c:v>
                </c:pt>
                <c:pt idx="34">
                  <c:v>39763</c:v>
                </c:pt>
                <c:pt idx="35">
                  <c:v>39839</c:v>
                </c:pt>
                <c:pt idx="36">
                  <c:v>39882</c:v>
                </c:pt>
                <c:pt idx="37">
                  <c:v>39938</c:v>
                </c:pt>
                <c:pt idx="38">
                  <c:v>39995</c:v>
                </c:pt>
                <c:pt idx="39">
                  <c:v>40071</c:v>
                </c:pt>
                <c:pt idx="40">
                  <c:v>40147</c:v>
                </c:pt>
                <c:pt idx="41">
                  <c:v>40203</c:v>
                </c:pt>
                <c:pt idx="42">
                  <c:v>40246</c:v>
                </c:pt>
                <c:pt idx="43">
                  <c:v>40315</c:v>
                </c:pt>
                <c:pt idx="44">
                  <c:v>40386</c:v>
                </c:pt>
                <c:pt idx="45">
                  <c:v>40422</c:v>
                </c:pt>
                <c:pt idx="46">
                  <c:v>40511</c:v>
                </c:pt>
                <c:pt idx="47">
                  <c:v>40574</c:v>
                </c:pt>
                <c:pt idx="48">
                  <c:v>40616</c:v>
                </c:pt>
                <c:pt idx="49">
                  <c:v>40665</c:v>
                </c:pt>
                <c:pt idx="50">
                  <c:v>40735</c:v>
                </c:pt>
                <c:pt idx="51">
                  <c:v>40812</c:v>
                </c:pt>
                <c:pt idx="52">
                  <c:v>40875</c:v>
                </c:pt>
                <c:pt idx="53">
                  <c:v>40918</c:v>
                </c:pt>
                <c:pt idx="54">
                  <c:v>40987</c:v>
                </c:pt>
                <c:pt idx="55">
                  <c:v>41031</c:v>
                </c:pt>
                <c:pt idx="56">
                  <c:v>41100</c:v>
                </c:pt>
                <c:pt idx="57">
                  <c:v>41169</c:v>
                </c:pt>
                <c:pt idx="58">
                  <c:v>41225</c:v>
                </c:pt>
                <c:pt idx="59">
                  <c:v>41295</c:v>
                </c:pt>
                <c:pt idx="60">
                  <c:v>41358</c:v>
                </c:pt>
                <c:pt idx="61">
                  <c:v>41407</c:v>
                </c:pt>
                <c:pt idx="62">
                  <c:v>41484</c:v>
                </c:pt>
                <c:pt idx="63">
                  <c:v>41535</c:v>
                </c:pt>
                <c:pt idx="64">
                  <c:v>41582</c:v>
                </c:pt>
                <c:pt idx="65">
                  <c:v>41667</c:v>
                </c:pt>
                <c:pt idx="66">
                  <c:v>41709</c:v>
                </c:pt>
                <c:pt idx="67">
                  <c:v>41779</c:v>
                </c:pt>
                <c:pt idx="68">
                  <c:v>41827</c:v>
                </c:pt>
                <c:pt idx="69">
                  <c:v>41892</c:v>
                </c:pt>
                <c:pt idx="70">
                  <c:v>41947</c:v>
                </c:pt>
              </c:numCache>
            </c:numRef>
          </c:cat>
          <c:val>
            <c:numRef>
              <c:f>'Evolução temporal'!$B$2:$B$72</c:f>
              <c:numCache>
                <c:formatCode>General</c:formatCode>
                <c:ptCount val="71"/>
                <c:pt idx="53">
                  <c:v>59000</c:v>
                </c:pt>
                <c:pt idx="54">
                  <c:v>2900</c:v>
                </c:pt>
                <c:pt idx="55">
                  <c:v>3400</c:v>
                </c:pt>
                <c:pt idx="56">
                  <c:v>1300</c:v>
                </c:pt>
                <c:pt idx="57">
                  <c:v>440</c:v>
                </c:pt>
                <c:pt idx="58">
                  <c:v>2300</c:v>
                </c:pt>
                <c:pt idx="59">
                  <c:v>1800</c:v>
                </c:pt>
                <c:pt idx="60">
                  <c:v>44000</c:v>
                </c:pt>
                <c:pt idx="61">
                  <c:v>1800</c:v>
                </c:pt>
                <c:pt idx="62">
                  <c:v>1100</c:v>
                </c:pt>
                <c:pt idx="63">
                  <c:v>1240</c:v>
                </c:pt>
                <c:pt idx="64">
                  <c:v>2900</c:v>
                </c:pt>
                <c:pt idx="65">
                  <c:v>660</c:v>
                </c:pt>
                <c:pt idx="66">
                  <c:v>4800</c:v>
                </c:pt>
                <c:pt idx="67">
                  <c:v>480</c:v>
                </c:pt>
                <c:pt idx="68">
                  <c:v>1200</c:v>
                </c:pt>
                <c:pt idx="69">
                  <c:v>2500</c:v>
                </c:pt>
                <c:pt idx="70">
                  <c:v>700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temporal'!$A$2:$A$72</c:f>
              <c:numCache>
                <c:formatCode>m/d/yyyy</c:formatCode>
                <c:ptCount val="71"/>
                <c:pt idx="0">
                  <c:v>37641</c:v>
                </c:pt>
                <c:pt idx="1">
                  <c:v>37689</c:v>
                </c:pt>
                <c:pt idx="2">
                  <c:v>37795</c:v>
                </c:pt>
                <c:pt idx="3">
                  <c:v>37823</c:v>
                </c:pt>
                <c:pt idx="4">
                  <c:v>37872</c:v>
                </c:pt>
                <c:pt idx="5">
                  <c:v>37942</c:v>
                </c:pt>
                <c:pt idx="6">
                  <c:v>37998</c:v>
                </c:pt>
                <c:pt idx="7">
                  <c:v>38061</c:v>
                </c:pt>
                <c:pt idx="8">
                  <c:v>38117</c:v>
                </c:pt>
                <c:pt idx="9">
                  <c:v>38194</c:v>
                </c:pt>
                <c:pt idx="10">
                  <c:v>38250</c:v>
                </c:pt>
                <c:pt idx="11">
                  <c:v>38302</c:v>
                </c:pt>
                <c:pt idx="12">
                  <c:v>38373</c:v>
                </c:pt>
                <c:pt idx="13">
                  <c:v>38425</c:v>
                </c:pt>
                <c:pt idx="14">
                  <c:v>38481</c:v>
                </c:pt>
                <c:pt idx="15">
                  <c:v>38538</c:v>
                </c:pt>
                <c:pt idx="16">
                  <c:v>38622</c:v>
                </c:pt>
                <c:pt idx="17">
                  <c:v>38677</c:v>
                </c:pt>
                <c:pt idx="18">
                  <c:v>38742</c:v>
                </c:pt>
                <c:pt idx="19">
                  <c:v>38789</c:v>
                </c:pt>
                <c:pt idx="20">
                  <c:v>38845</c:v>
                </c:pt>
                <c:pt idx="21">
                  <c:v>38910</c:v>
                </c:pt>
                <c:pt idx="22">
                  <c:v>38985</c:v>
                </c:pt>
                <c:pt idx="23">
                  <c:v>39043</c:v>
                </c:pt>
                <c:pt idx="24">
                  <c:v>39104</c:v>
                </c:pt>
                <c:pt idx="25">
                  <c:v>39153</c:v>
                </c:pt>
                <c:pt idx="26">
                  <c:v>39209</c:v>
                </c:pt>
                <c:pt idx="27">
                  <c:v>39266</c:v>
                </c:pt>
                <c:pt idx="28">
                  <c:v>39350</c:v>
                </c:pt>
                <c:pt idx="29">
                  <c:v>39407</c:v>
                </c:pt>
                <c:pt idx="30">
                  <c:v>39468</c:v>
                </c:pt>
                <c:pt idx="31">
                  <c:v>39517</c:v>
                </c:pt>
                <c:pt idx="32">
                  <c:v>39573</c:v>
                </c:pt>
                <c:pt idx="33">
                  <c:v>39714</c:v>
                </c:pt>
                <c:pt idx="34">
                  <c:v>39763</c:v>
                </c:pt>
                <c:pt idx="35">
                  <c:v>39839</c:v>
                </c:pt>
                <c:pt idx="36">
                  <c:v>39882</c:v>
                </c:pt>
                <c:pt idx="37">
                  <c:v>39938</c:v>
                </c:pt>
                <c:pt idx="38">
                  <c:v>39995</c:v>
                </c:pt>
                <c:pt idx="39">
                  <c:v>40071</c:v>
                </c:pt>
                <c:pt idx="40">
                  <c:v>40147</c:v>
                </c:pt>
                <c:pt idx="41">
                  <c:v>40203</c:v>
                </c:pt>
                <c:pt idx="42">
                  <c:v>40246</c:v>
                </c:pt>
                <c:pt idx="43">
                  <c:v>40315</c:v>
                </c:pt>
                <c:pt idx="44">
                  <c:v>40386</c:v>
                </c:pt>
                <c:pt idx="45">
                  <c:v>40422</c:v>
                </c:pt>
                <c:pt idx="46">
                  <c:v>40511</c:v>
                </c:pt>
                <c:pt idx="47">
                  <c:v>40574</c:v>
                </c:pt>
                <c:pt idx="48">
                  <c:v>40616</c:v>
                </c:pt>
                <c:pt idx="49">
                  <c:v>40665</c:v>
                </c:pt>
                <c:pt idx="50">
                  <c:v>40735</c:v>
                </c:pt>
                <c:pt idx="51">
                  <c:v>40812</c:v>
                </c:pt>
                <c:pt idx="52">
                  <c:v>40875</c:v>
                </c:pt>
                <c:pt idx="53">
                  <c:v>40918</c:v>
                </c:pt>
                <c:pt idx="54">
                  <c:v>40987</c:v>
                </c:pt>
                <c:pt idx="55">
                  <c:v>41031</c:v>
                </c:pt>
                <c:pt idx="56">
                  <c:v>41100</c:v>
                </c:pt>
                <c:pt idx="57">
                  <c:v>41169</c:v>
                </c:pt>
                <c:pt idx="58">
                  <c:v>41225</c:v>
                </c:pt>
                <c:pt idx="59">
                  <c:v>41295</c:v>
                </c:pt>
                <c:pt idx="60">
                  <c:v>41358</c:v>
                </c:pt>
                <c:pt idx="61">
                  <c:v>41407</c:v>
                </c:pt>
                <c:pt idx="62">
                  <c:v>41484</c:v>
                </c:pt>
                <c:pt idx="63">
                  <c:v>41535</c:v>
                </c:pt>
                <c:pt idx="64">
                  <c:v>41582</c:v>
                </c:pt>
                <c:pt idx="65">
                  <c:v>41667</c:v>
                </c:pt>
                <c:pt idx="66">
                  <c:v>41709</c:v>
                </c:pt>
                <c:pt idx="67">
                  <c:v>41779</c:v>
                </c:pt>
                <c:pt idx="68">
                  <c:v>41827</c:v>
                </c:pt>
                <c:pt idx="69">
                  <c:v>41892</c:v>
                </c:pt>
                <c:pt idx="70">
                  <c:v>41947</c:v>
                </c:pt>
              </c:numCache>
            </c:numRef>
          </c:cat>
          <c:val>
            <c:numRef>
              <c:f>'Evolução temporal'!$C$2:$C$54</c:f>
              <c:numCache>
                <c:formatCode>General</c:formatCode>
                <c:ptCount val="53"/>
                <c:pt idx="0">
                  <c:v>5000</c:v>
                </c:pt>
                <c:pt idx="1">
                  <c:v>8000</c:v>
                </c:pt>
                <c:pt idx="2">
                  <c:v>2400</c:v>
                </c:pt>
                <c:pt idx="3">
                  <c:v>3000</c:v>
                </c:pt>
                <c:pt idx="4">
                  <c:v>490</c:v>
                </c:pt>
                <c:pt idx="5">
                  <c:v>130000</c:v>
                </c:pt>
                <c:pt idx="6">
                  <c:v>3300</c:v>
                </c:pt>
                <c:pt idx="7">
                  <c:v>3300</c:v>
                </c:pt>
                <c:pt idx="8">
                  <c:v>4900</c:v>
                </c:pt>
                <c:pt idx="9">
                  <c:v>1300</c:v>
                </c:pt>
                <c:pt idx="10">
                  <c:v>46000</c:v>
                </c:pt>
                <c:pt idx="11">
                  <c:v>3500</c:v>
                </c:pt>
                <c:pt idx="12">
                  <c:v>22000</c:v>
                </c:pt>
                <c:pt idx="13">
                  <c:v>2300</c:v>
                </c:pt>
                <c:pt idx="14">
                  <c:v>2200</c:v>
                </c:pt>
                <c:pt idx="15">
                  <c:v>1700</c:v>
                </c:pt>
                <c:pt idx="16">
                  <c:v>11000</c:v>
                </c:pt>
                <c:pt idx="17">
                  <c:v>23000</c:v>
                </c:pt>
                <c:pt idx="18">
                  <c:v>49000</c:v>
                </c:pt>
                <c:pt idx="19">
                  <c:v>1700</c:v>
                </c:pt>
                <c:pt idx="20">
                  <c:v>4900</c:v>
                </c:pt>
                <c:pt idx="21">
                  <c:v>3300</c:v>
                </c:pt>
                <c:pt idx="22">
                  <c:v>1100</c:v>
                </c:pt>
                <c:pt idx="23">
                  <c:v>11000</c:v>
                </c:pt>
                <c:pt idx="24">
                  <c:v>46000</c:v>
                </c:pt>
                <c:pt idx="25">
                  <c:v>17000</c:v>
                </c:pt>
                <c:pt idx="26">
                  <c:v>1700</c:v>
                </c:pt>
                <c:pt idx="27">
                  <c:v>2200</c:v>
                </c:pt>
                <c:pt idx="28">
                  <c:v>1400</c:v>
                </c:pt>
                <c:pt idx="29">
                  <c:v>3300</c:v>
                </c:pt>
                <c:pt idx="30">
                  <c:v>13000</c:v>
                </c:pt>
                <c:pt idx="31">
                  <c:v>3300</c:v>
                </c:pt>
                <c:pt idx="32">
                  <c:v>5400</c:v>
                </c:pt>
                <c:pt idx="33">
                  <c:v>4900</c:v>
                </c:pt>
                <c:pt idx="34">
                  <c:v>24000</c:v>
                </c:pt>
                <c:pt idx="35">
                  <c:v>29000</c:v>
                </c:pt>
                <c:pt idx="36">
                  <c:v>24000</c:v>
                </c:pt>
                <c:pt idx="37">
                  <c:v>2000</c:v>
                </c:pt>
                <c:pt idx="38">
                  <c:v>4500</c:v>
                </c:pt>
                <c:pt idx="39">
                  <c:v>3600</c:v>
                </c:pt>
                <c:pt idx="40">
                  <c:v>5100</c:v>
                </c:pt>
                <c:pt idx="41">
                  <c:v>10000</c:v>
                </c:pt>
                <c:pt idx="42">
                  <c:v>3500</c:v>
                </c:pt>
                <c:pt idx="43">
                  <c:v>1400</c:v>
                </c:pt>
                <c:pt idx="44">
                  <c:v>5600</c:v>
                </c:pt>
                <c:pt idx="45">
                  <c:v>1900</c:v>
                </c:pt>
                <c:pt idx="46">
                  <c:v>1300</c:v>
                </c:pt>
                <c:pt idx="47">
                  <c:v>4200</c:v>
                </c:pt>
                <c:pt idx="48">
                  <c:v>4000</c:v>
                </c:pt>
                <c:pt idx="49">
                  <c:v>4400</c:v>
                </c:pt>
                <c:pt idx="50">
                  <c:v>1200</c:v>
                </c:pt>
                <c:pt idx="51">
                  <c:v>2500</c:v>
                </c:pt>
                <c:pt idx="52">
                  <c:v>23000</c:v>
                </c:pt>
              </c:numCache>
            </c:numRef>
          </c:val>
        </c:ser>
        <c:marker val="1"/>
        <c:axId val="110054400"/>
        <c:axId val="110093056"/>
      </c:lineChart>
      <c:dateAx>
        <c:axId val="110054400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093056"/>
        <c:crosses val="autoZero"/>
        <c:auto val="1"/>
        <c:lblOffset val="100"/>
        <c:baseTimeUnit val="months"/>
        <c:majorUnit val="6"/>
        <c:majorTimeUnit val="months"/>
      </c:dateAx>
      <c:valAx>
        <c:axId val="11009305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sz="1000" b="0" i="1" u="none" strike="noStrike" baseline="0">
                    <a:solidFill>
                      <a:srgbClr val="333333"/>
                    </a:solidFill>
                    <a:latin typeface="Calibri"/>
                  </a:rPr>
                  <a:t>E. coli </a:t>
                </a:r>
                <a:r>
                  <a:rPr lang="pt-BR" sz="1000" b="0" i="0" u="none" strike="noStrike" baseline="0">
                    <a:solidFill>
                      <a:srgbClr val="333333"/>
                    </a:solidFill>
                    <a:latin typeface="Calibri"/>
                  </a:rPr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054400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3326120068334764"/>
          <c:y val="0.35998844773950411"/>
          <c:w val="0.15526383495567794"/>
          <c:h val="0.2624044880673948"/>
        </c:manualLayout>
      </c:layout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Temporal'!$A$2:$A$39</c:f>
              <c:numCache>
                <c:formatCode>m/d/yyyy</c:formatCode>
                <c:ptCount val="38"/>
                <c:pt idx="0">
                  <c:v>39153</c:v>
                </c:pt>
                <c:pt idx="1">
                  <c:v>39209</c:v>
                </c:pt>
                <c:pt idx="2">
                  <c:v>39266</c:v>
                </c:pt>
                <c:pt idx="3">
                  <c:v>39350</c:v>
                </c:pt>
                <c:pt idx="4">
                  <c:v>39407</c:v>
                </c:pt>
                <c:pt idx="5">
                  <c:v>39468</c:v>
                </c:pt>
                <c:pt idx="6">
                  <c:v>39517</c:v>
                </c:pt>
                <c:pt idx="7">
                  <c:v>39573</c:v>
                </c:pt>
                <c:pt idx="8">
                  <c:v>39714</c:v>
                </c:pt>
                <c:pt idx="9">
                  <c:v>39763</c:v>
                </c:pt>
                <c:pt idx="10">
                  <c:v>39839</c:v>
                </c:pt>
                <c:pt idx="11">
                  <c:v>39882</c:v>
                </c:pt>
                <c:pt idx="12">
                  <c:v>39938</c:v>
                </c:pt>
                <c:pt idx="13">
                  <c:v>39995</c:v>
                </c:pt>
                <c:pt idx="14">
                  <c:v>40071</c:v>
                </c:pt>
                <c:pt idx="15">
                  <c:v>40147</c:v>
                </c:pt>
                <c:pt idx="16">
                  <c:v>40203</c:v>
                </c:pt>
                <c:pt idx="17">
                  <c:v>40246</c:v>
                </c:pt>
                <c:pt idx="18">
                  <c:v>40315</c:v>
                </c:pt>
                <c:pt idx="19">
                  <c:v>40386</c:v>
                </c:pt>
                <c:pt idx="20">
                  <c:v>40422</c:v>
                </c:pt>
                <c:pt idx="21">
                  <c:v>40511</c:v>
                </c:pt>
                <c:pt idx="22">
                  <c:v>40574</c:v>
                </c:pt>
                <c:pt idx="23">
                  <c:v>40665</c:v>
                </c:pt>
                <c:pt idx="24">
                  <c:v>40735</c:v>
                </c:pt>
                <c:pt idx="25">
                  <c:v>40875</c:v>
                </c:pt>
                <c:pt idx="26">
                  <c:v>40918</c:v>
                </c:pt>
                <c:pt idx="27">
                  <c:v>41031</c:v>
                </c:pt>
                <c:pt idx="28">
                  <c:v>41100</c:v>
                </c:pt>
                <c:pt idx="29">
                  <c:v>41225</c:v>
                </c:pt>
                <c:pt idx="30">
                  <c:v>41295</c:v>
                </c:pt>
                <c:pt idx="31">
                  <c:v>41407</c:v>
                </c:pt>
                <c:pt idx="32">
                  <c:v>41484</c:v>
                </c:pt>
                <c:pt idx="33">
                  <c:v>41582</c:v>
                </c:pt>
                <c:pt idx="34">
                  <c:v>41667</c:v>
                </c:pt>
                <c:pt idx="35">
                  <c:v>41779</c:v>
                </c:pt>
                <c:pt idx="36">
                  <c:v>41827</c:v>
                </c:pt>
                <c:pt idx="37">
                  <c:v>41947</c:v>
                </c:pt>
              </c:numCache>
            </c:numRef>
          </c:cat>
          <c:val>
            <c:numRef>
              <c:f>'Evolução Temporal'!$B$2:$B$39</c:f>
              <c:numCache>
                <c:formatCode>General</c:formatCode>
                <c:ptCount val="38"/>
                <c:pt idx="0">
                  <c:v>0.27</c:v>
                </c:pt>
                <c:pt idx="1">
                  <c:v>0.21000000000000008</c:v>
                </c:pt>
                <c:pt idx="2">
                  <c:v>0.1</c:v>
                </c:pt>
                <c:pt idx="3">
                  <c:v>0.1</c:v>
                </c:pt>
                <c:pt idx="4">
                  <c:v>0.13</c:v>
                </c:pt>
                <c:pt idx="5">
                  <c:v>0.86000000000000032</c:v>
                </c:pt>
                <c:pt idx="6">
                  <c:v>0.4</c:v>
                </c:pt>
                <c:pt idx="7">
                  <c:v>0.30000000000000016</c:v>
                </c:pt>
                <c:pt idx="8">
                  <c:v>0.70000000000000029</c:v>
                </c:pt>
                <c:pt idx="9">
                  <c:v>0.8</c:v>
                </c:pt>
                <c:pt idx="10">
                  <c:v>2</c:v>
                </c:pt>
                <c:pt idx="11">
                  <c:v>0.8</c:v>
                </c:pt>
                <c:pt idx="12">
                  <c:v>0.4</c:v>
                </c:pt>
                <c:pt idx="13">
                  <c:v>0.4</c:v>
                </c:pt>
                <c:pt idx="14">
                  <c:v>0.60000000000000031</c:v>
                </c:pt>
                <c:pt idx="15">
                  <c:v>1</c:v>
                </c:pt>
                <c:pt idx="16">
                  <c:v>0.8</c:v>
                </c:pt>
                <c:pt idx="17">
                  <c:v>0.60000000000000031</c:v>
                </c:pt>
                <c:pt idx="18">
                  <c:v>0.30000000000000016</c:v>
                </c:pt>
                <c:pt idx="19">
                  <c:v>0.4</c:v>
                </c:pt>
                <c:pt idx="20">
                  <c:v>1</c:v>
                </c:pt>
                <c:pt idx="21">
                  <c:v>0.8</c:v>
                </c:pt>
                <c:pt idx="22">
                  <c:v>4</c:v>
                </c:pt>
                <c:pt idx="23">
                  <c:v>0.33000000000000024</c:v>
                </c:pt>
                <c:pt idx="24">
                  <c:v>0.29700000000000021</c:v>
                </c:pt>
                <c:pt idx="25">
                  <c:v>1.42</c:v>
                </c:pt>
                <c:pt idx="26">
                  <c:v>0.5</c:v>
                </c:pt>
                <c:pt idx="27">
                  <c:v>0.60000000000000031</c:v>
                </c:pt>
                <c:pt idx="28">
                  <c:v>0.5</c:v>
                </c:pt>
                <c:pt idx="29">
                  <c:v>0.9</c:v>
                </c:pt>
                <c:pt idx="30">
                  <c:v>0.30000000000000016</c:v>
                </c:pt>
                <c:pt idx="31">
                  <c:v>0.4</c:v>
                </c:pt>
                <c:pt idx="32">
                  <c:v>0.70000000000000029</c:v>
                </c:pt>
                <c:pt idx="33">
                  <c:v>0.9</c:v>
                </c:pt>
                <c:pt idx="34">
                  <c:v>0.60000000000000031</c:v>
                </c:pt>
                <c:pt idx="35">
                  <c:v>0.4</c:v>
                </c:pt>
                <c:pt idx="36">
                  <c:v>0.30000000000000016</c:v>
                </c:pt>
                <c:pt idx="37">
                  <c:v>0.60000000000000031</c:v>
                </c:pt>
              </c:numCache>
            </c:numRef>
          </c:val>
        </c:ser>
        <c:marker val="1"/>
        <c:axId val="114973696"/>
        <c:axId val="115098752"/>
      </c:lineChart>
      <c:dateAx>
        <c:axId val="114973696"/>
        <c:scaling>
          <c:orientation val="minMax"/>
          <c:max val="41974"/>
        </c:scaling>
        <c:axPos val="b"/>
        <c:numFmt formatCode="m/d/yyyy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098752"/>
        <c:crosses val="autoZero"/>
        <c:auto val="1"/>
        <c:lblOffset val="100"/>
        <c:baseTimeUnit val="months"/>
      </c:dateAx>
      <c:valAx>
        <c:axId val="115098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Ferro Dissolvido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4973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% Atendimento à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à Classe 2 - Fe '!$F$12:$F$19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'% Atendimento à Classe 2 - Fe '!$G$12:$G$19</c:f>
              <c:numCache>
                <c:formatCode>0.0</c:formatCode>
                <c:ptCount val="8"/>
                <c:pt idx="0">
                  <c:v>100</c:v>
                </c:pt>
                <c:pt idx="1">
                  <c:v>20</c:v>
                </c:pt>
                <c:pt idx="2">
                  <c:v>0</c:v>
                </c:pt>
                <c:pt idx="3">
                  <c:v>16.666666666666664</c:v>
                </c:pt>
                <c:pt idx="4">
                  <c:v>25</c:v>
                </c:pt>
                <c:pt idx="5">
                  <c:v>0</c:v>
                </c:pt>
                <c:pt idx="6">
                  <c:v>25</c:v>
                </c:pt>
                <c:pt idx="7">
                  <c:v>25</c:v>
                </c:pt>
              </c:numCache>
            </c:numRef>
          </c:val>
        </c:ser>
        <c:gapWidth val="219"/>
        <c:overlap val="-27"/>
        <c:axId val="115127808"/>
        <c:axId val="115129344"/>
      </c:barChart>
      <c:catAx>
        <c:axId val="115127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129344"/>
        <c:crosses val="autoZero"/>
        <c:auto val="1"/>
        <c:lblAlgn val="ctr"/>
        <c:lblOffset val="100"/>
      </c:catAx>
      <c:valAx>
        <c:axId val="115129344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Procentagem (%)</a:t>
                </a:r>
              </a:p>
            </c:rich>
          </c:tx>
          <c:layout>
            <c:manualLayout>
              <c:xMode val="edge"/>
              <c:yMode val="edge"/>
              <c:x val="8.3333145588561138E-3"/>
              <c:y val="0.34608021131116595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127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Atend. Classe 2 Turb CMDC2300'!$E$130:$E$142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'% Atend. Classe 2 Turb CMDC2300'!$F$130:$F$142</c:f>
              <c:numCache>
                <c:formatCode>0.0</c:formatCode>
                <c:ptCount val="13"/>
                <c:pt idx="0">
                  <c:v>100</c:v>
                </c:pt>
                <c:pt idx="1">
                  <c:v>66.666666666666657</c:v>
                </c:pt>
                <c:pt idx="2">
                  <c:v>100</c:v>
                </c:pt>
                <c:pt idx="3">
                  <c:v>83.3333333333333</c:v>
                </c:pt>
                <c:pt idx="4">
                  <c:v>83.3333333333333</c:v>
                </c:pt>
                <c:pt idx="5">
                  <c:v>100</c:v>
                </c:pt>
                <c:pt idx="6">
                  <c:v>40</c:v>
                </c:pt>
                <c:pt idx="7">
                  <c:v>50</c:v>
                </c:pt>
                <c:pt idx="8">
                  <c:v>83.3333333333333</c:v>
                </c:pt>
                <c:pt idx="9">
                  <c:v>83.3333333333333</c:v>
                </c:pt>
                <c:pt idx="10">
                  <c:v>66.666666666666657</c:v>
                </c:pt>
                <c:pt idx="11">
                  <c:v>83.3333333333333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5047424"/>
        <c:axId val="115077888"/>
      </c:barChart>
      <c:catAx>
        <c:axId val="115047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077888"/>
        <c:crosses val="autoZero"/>
        <c:auto val="1"/>
        <c:lblAlgn val="ctr"/>
        <c:lblOffset val="100"/>
      </c:catAx>
      <c:valAx>
        <c:axId val="11507788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047424"/>
        <c:crosses val="autoZero"/>
        <c:crossBetween val="between"/>
        <c:majorUnit val="20"/>
      </c:valAx>
      <c:spPr>
        <a:noFill/>
        <a:ln w="25400">
          <a:solidFill>
            <a:schemeClr val="bg1">
              <a:lumMod val="7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782798178265104"/>
          <c:y val="0.15478349047954851"/>
          <c:w val="0.84328893467755772"/>
          <c:h val="0.6336757098853264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Temporal'!$A$2:$A$77</c:f>
              <c:numCache>
                <c:formatCode>m/d/yyyy</c:formatCode>
                <c:ptCount val="76"/>
                <c:pt idx="0">
                  <c:v>37270</c:v>
                </c:pt>
                <c:pt idx="1">
                  <c:v>37326</c:v>
                </c:pt>
                <c:pt idx="2">
                  <c:v>37396</c:v>
                </c:pt>
                <c:pt idx="3">
                  <c:v>37468</c:v>
                </c:pt>
                <c:pt idx="4">
                  <c:v>37508</c:v>
                </c:pt>
                <c:pt idx="5">
                  <c:v>37641</c:v>
                </c:pt>
                <c:pt idx="6">
                  <c:v>37689</c:v>
                </c:pt>
                <c:pt idx="7">
                  <c:v>37795</c:v>
                </c:pt>
                <c:pt idx="8">
                  <c:v>37823</c:v>
                </c:pt>
                <c:pt idx="9">
                  <c:v>37872</c:v>
                </c:pt>
                <c:pt idx="10">
                  <c:v>37942</c:v>
                </c:pt>
                <c:pt idx="11">
                  <c:v>37998</c:v>
                </c:pt>
                <c:pt idx="12">
                  <c:v>38061</c:v>
                </c:pt>
                <c:pt idx="13">
                  <c:v>38117</c:v>
                </c:pt>
                <c:pt idx="14">
                  <c:v>38194</c:v>
                </c:pt>
                <c:pt idx="15">
                  <c:v>38250</c:v>
                </c:pt>
                <c:pt idx="16">
                  <c:v>38302</c:v>
                </c:pt>
                <c:pt idx="17">
                  <c:v>38373</c:v>
                </c:pt>
                <c:pt idx="18">
                  <c:v>38425</c:v>
                </c:pt>
                <c:pt idx="19">
                  <c:v>38481</c:v>
                </c:pt>
                <c:pt idx="20">
                  <c:v>38538</c:v>
                </c:pt>
                <c:pt idx="21">
                  <c:v>38622</c:v>
                </c:pt>
                <c:pt idx="22">
                  <c:v>38677</c:v>
                </c:pt>
                <c:pt idx="23">
                  <c:v>38742</c:v>
                </c:pt>
                <c:pt idx="24">
                  <c:v>38789</c:v>
                </c:pt>
                <c:pt idx="25">
                  <c:v>38845</c:v>
                </c:pt>
                <c:pt idx="26">
                  <c:v>38910</c:v>
                </c:pt>
                <c:pt idx="27">
                  <c:v>38985</c:v>
                </c:pt>
                <c:pt idx="28">
                  <c:v>39043</c:v>
                </c:pt>
                <c:pt idx="29">
                  <c:v>39104</c:v>
                </c:pt>
                <c:pt idx="30">
                  <c:v>39153</c:v>
                </c:pt>
                <c:pt idx="31">
                  <c:v>39209</c:v>
                </c:pt>
                <c:pt idx="32">
                  <c:v>39266</c:v>
                </c:pt>
                <c:pt idx="33">
                  <c:v>39350</c:v>
                </c:pt>
                <c:pt idx="34">
                  <c:v>39407</c:v>
                </c:pt>
                <c:pt idx="35">
                  <c:v>39468</c:v>
                </c:pt>
                <c:pt idx="36">
                  <c:v>39517</c:v>
                </c:pt>
                <c:pt idx="37">
                  <c:v>39573</c:v>
                </c:pt>
                <c:pt idx="38">
                  <c:v>39714</c:v>
                </c:pt>
                <c:pt idx="39">
                  <c:v>39763</c:v>
                </c:pt>
                <c:pt idx="40">
                  <c:v>39839</c:v>
                </c:pt>
                <c:pt idx="41">
                  <c:v>39882</c:v>
                </c:pt>
                <c:pt idx="42">
                  <c:v>39938</c:v>
                </c:pt>
                <c:pt idx="43">
                  <c:v>39995</c:v>
                </c:pt>
                <c:pt idx="44">
                  <c:v>40071</c:v>
                </c:pt>
                <c:pt idx="45">
                  <c:v>40147</c:v>
                </c:pt>
                <c:pt idx="46">
                  <c:v>40203</c:v>
                </c:pt>
                <c:pt idx="47">
                  <c:v>40246</c:v>
                </c:pt>
                <c:pt idx="48">
                  <c:v>40315</c:v>
                </c:pt>
                <c:pt idx="49">
                  <c:v>40386</c:v>
                </c:pt>
                <c:pt idx="50">
                  <c:v>40422</c:v>
                </c:pt>
                <c:pt idx="51">
                  <c:v>40511</c:v>
                </c:pt>
                <c:pt idx="52">
                  <c:v>40574</c:v>
                </c:pt>
                <c:pt idx="53">
                  <c:v>40616</c:v>
                </c:pt>
                <c:pt idx="54">
                  <c:v>40665</c:v>
                </c:pt>
                <c:pt idx="55">
                  <c:v>40735</c:v>
                </c:pt>
                <c:pt idx="56">
                  <c:v>40812</c:v>
                </c:pt>
                <c:pt idx="57">
                  <c:v>40875</c:v>
                </c:pt>
                <c:pt idx="58">
                  <c:v>40918</c:v>
                </c:pt>
                <c:pt idx="59">
                  <c:v>40987</c:v>
                </c:pt>
                <c:pt idx="60">
                  <c:v>41031</c:v>
                </c:pt>
                <c:pt idx="61">
                  <c:v>41100</c:v>
                </c:pt>
                <c:pt idx="62">
                  <c:v>41169</c:v>
                </c:pt>
                <c:pt idx="63">
                  <c:v>41225</c:v>
                </c:pt>
                <c:pt idx="64">
                  <c:v>41295</c:v>
                </c:pt>
                <c:pt idx="65">
                  <c:v>41358</c:v>
                </c:pt>
                <c:pt idx="66">
                  <c:v>41407</c:v>
                </c:pt>
                <c:pt idx="67">
                  <c:v>41484</c:v>
                </c:pt>
                <c:pt idx="68">
                  <c:v>41535</c:v>
                </c:pt>
                <c:pt idx="69">
                  <c:v>41582</c:v>
                </c:pt>
                <c:pt idx="70">
                  <c:v>41667</c:v>
                </c:pt>
                <c:pt idx="71">
                  <c:v>41709</c:v>
                </c:pt>
                <c:pt idx="72">
                  <c:v>41779</c:v>
                </c:pt>
                <c:pt idx="73">
                  <c:v>41827</c:v>
                </c:pt>
                <c:pt idx="74">
                  <c:v>41892</c:v>
                </c:pt>
                <c:pt idx="75">
                  <c:v>41947</c:v>
                </c:pt>
              </c:numCache>
            </c:numRef>
          </c:cat>
          <c:val>
            <c:numRef>
              <c:f>'Evolução Temporal'!$B$2:$B$77</c:f>
              <c:numCache>
                <c:formatCode>General</c:formatCode>
                <c:ptCount val="76"/>
                <c:pt idx="0">
                  <c:v>85</c:v>
                </c:pt>
                <c:pt idx="1">
                  <c:v>22</c:v>
                </c:pt>
                <c:pt idx="2">
                  <c:v>39</c:v>
                </c:pt>
                <c:pt idx="3">
                  <c:v>9</c:v>
                </c:pt>
                <c:pt idx="4">
                  <c:v>21.5</c:v>
                </c:pt>
                <c:pt idx="5">
                  <c:v>171</c:v>
                </c:pt>
                <c:pt idx="6">
                  <c:v>70</c:v>
                </c:pt>
                <c:pt idx="7">
                  <c:v>8.9</c:v>
                </c:pt>
                <c:pt idx="8">
                  <c:v>8</c:v>
                </c:pt>
                <c:pt idx="9">
                  <c:v>5.9</c:v>
                </c:pt>
                <c:pt idx="10">
                  <c:v>734</c:v>
                </c:pt>
                <c:pt idx="11">
                  <c:v>82</c:v>
                </c:pt>
                <c:pt idx="12">
                  <c:v>42</c:v>
                </c:pt>
                <c:pt idx="13">
                  <c:v>58</c:v>
                </c:pt>
                <c:pt idx="14">
                  <c:v>21</c:v>
                </c:pt>
                <c:pt idx="15">
                  <c:v>46</c:v>
                </c:pt>
                <c:pt idx="16">
                  <c:v>46</c:v>
                </c:pt>
                <c:pt idx="17">
                  <c:v>224</c:v>
                </c:pt>
                <c:pt idx="18">
                  <c:v>28</c:v>
                </c:pt>
                <c:pt idx="19">
                  <c:v>14</c:v>
                </c:pt>
                <c:pt idx="20">
                  <c:v>17</c:v>
                </c:pt>
                <c:pt idx="21">
                  <c:v>7</c:v>
                </c:pt>
                <c:pt idx="22">
                  <c:v>49</c:v>
                </c:pt>
                <c:pt idx="23">
                  <c:v>25</c:v>
                </c:pt>
                <c:pt idx="24">
                  <c:v>37</c:v>
                </c:pt>
                <c:pt idx="25">
                  <c:v>17</c:v>
                </c:pt>
                <c:pt idx="26">
                  <c:v>26</c:v>
                </c:pt>
                <c:pt idx="27">
                  <c:v>11</c:v>
                </c:pt>
                <c:pt idx="28">
                  <c:v>422</c:v>
                </c:pt>
                <c:pt idx="29">
                  <c:v>59</c:v>
                </c:pt>
                <c:pt idx="30">
                  <c:v>44</c:v>
                </c:pt>
                <c:pt idx="31">
                  <c:v>16</c:v>
                </c:pt>
                <c:pt idx="32">
                  <c:v>9</c:v>
                </c:pt>
                <c:pt idx="33">
                  <c:v>8</c:v>
                </c:pt>
                <c:pt idx="34">
                  <c:v>59</c:v>
                </c:pt>
                <c:pt idx="35">
                  <c:v>378</c:v>
                </c:pt>
                <c:pt idx="36">
                  <c:v>103</c:v>
                </c:pt>
                <c:pt idx="37">
                  <c:v>82</c:v>
                </c:pt>
                <c:pt idx="38">
                  <c:v>40</c:v>
                </c:pt>
                <c:pt idx="39">
                  <c:v>161</c:v>
                </c:pt>
                <c:pt idx="40">
                  <c:v>465</c:v>
                </c:pt>
                <c:pt idx="41">
                  <c:v>429</c:v>
                </c:pt>
                <c:pt idx="42">
                  <c:v>21</c:v>
                </c:pt>
                <c:pt idx="43">
                  <c:v>32</c:v>
                </c:pt>
                <c:pt idx="44">
                  <c:v>30</c:v>
                </c:pt>
                <c:pt idx="45">
                  <c:v>232</c:v>
                </c:pt>
                <c:pt idx="46">
                  <c:v>508</c:v>
                </c:pt>
                <c:pt idx="47">
                  <c:v>63</c:v>
                </c:pt>
                <c:pt idx="48">
                  <c:v>12</c:v>
                </c:pt>
                <c:pt idx="49">
                  <c:v>15</c:v>
                </c:pt>
                <c:pt idx="50">
                  <c:v>11</c:v>
                </c:pt>
                <c:pt idx="51">
                  <c:v>36</c:v>
                </c:pt>
                <c:pt idx="52">
                  <c:v>374</c:v>
                </c:pt>
                <c:pt idx="53">
                  <c:v>47</c:v>
                </c:pt>
                <c:pt idx="54">
                  <c:v>31</c:v>
                </c:pt>
                <c:pt idx="55">
                  <c:v>11</c:v>
                </c:pt>
                <c:pt idx="56">
                  <c:v>9</c:v>
                </c:pt>
                <c:pt idx="57">
                  <c:v>53</c:v>
                </c:pt>
                <c:pt idx="58">
                  <c:v>196</c:v>
                </c:pt>
                <c:pt idx="59">
                  <c:v>28</c:v>
                </c:pt>
                <c:pt idx="60">
                  <c:v>188</c:v>
                </c:pt>
                <c:pt idx="61">
                  <c:v>14</c:v>
                </c:pt>
                <c:pt idx="62">
                  <c:v>10</c:v>
                </c:pt>
                <c:pt idx="63">
                  <c:v>45</c:v>
                </c:pt>
                <c:pt idx="64">
                  <c:v>46</c:v>
                </c:pt>
                <c:pt idx="65">
                  <c:v>282</c:v>
                </c:pt>
                <c:pt idx="66">
                  <c:v>21</c:v>
                </c:pt>
                <c:pt idx="67">
                  <c:v>28</c:v>
                </c:pt>
                <c:pt idx="68">
                  <c:v>34</c:v>
                </c:pt>
                <c:pt idx="69">
                  <c:v>17</c:v>
                </c:pt>
                <c:pt idx="70">
                  <c:v>24</c:v>
                </c:pt>
                <c:pt idx="71">
                  <c:v>23</c:v>
                </c:pt>
                <c:pt idx="72">
                  <c:v>8</c:v>
                </c:pt>
                <c:pt idx="73">
                  <c:v>8</c:v>
                </c:pt>
                <c:pt idx="74">
                  <c:v>8</c:v>
                </c:pt>
                <c:pt idx="75">
                  <c:v>28</c:v>
                </c:pt>
              </c:numCache>
            </c:numRef>
          </c:val>
        </c:ser>
        <c:marker val="1"/>
        <c:axId val="115326976"/>
        <c:axId val="115328896"/>
      </c:lineChart>
      <c:dateAx>
        <c:axId val="115326976"/>
        <c:scaling>
          <c:orientation val="minMax"/>
          <c:max val="4200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328896"/>
        <c:crosses val="autoZero"/>
        <c:auto val="1"/>
        <c:lblOffset val="100"/>
        <c:baseTimeUnit val="days"/>
        <c:majorUnit val="6"/>
        <c:majorTimeUnit val="months"/>
      </c:dateAx>
      <c:valAx>
        <c:axId val="11532889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(UNT)</a:t>
                </a:r>
              </a:p>
            </c:rich>
          </c:tx>
          <c:layout>
            <c:manualLayout>
              <c:xMode val="edge"/>
              <c:yMode val="edge"/>
              <c:x val="1.8691529538189183E-2"/>
              <c:y val="0.32261719066589384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326976"/>
        <c:crosses val="autoZero"/>
        <c:crossBetween val="between"/>
      </c:valAx>
      <c:spPr>
        <a:noFill/>
        <a:ln w="25400">
          <a:solidFill>
            <a:sysClr val="windowText" lastClr="000000">
              <a:lumMod val="25000"/>
              <a:lumOff val="7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- Turbidez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379640877789554"/>
          <c:y val="0.13143817347194758"/>
          <c:w val="0.64414040516445392"/>
          <c:h val="0.71120702524526569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Permanência'!$C$2:$C$89</c:f>
              <c:numCache>
                <c:formatCode>General</c:formatCode>
                <c:ptCount val="88"/>
                <c:pt idx="0">
                  <c:v>5.9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8.9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14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17</c:v>
                </c:pt>
                <c:pt idx="22">
                  <c:v>17</c:v>
                </c:pt>
                <c:pt idx="23">
                  <c:v>21</c:v>
                </c:pt>
                <c:pt idx="24">
                  <c:v>21</c:v>
                </c:pt>
                <c:pt idx="25">
                  <c:v>21</c:v>
                </c:pt>
                <c:pt idx="26">
                  <c:v>21.5</c:v>
                </c:pt>
                <c:pt idx="27">
                  <c:v>22</c:v>
                </c:pt>
                <c:pt idx="28">
                  <c:v>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  <c:pt idx="32">
                  <c:v>28</c:v>
                </c:pt>
                <c:pt idx="33">
                  <c:v>28</c:v>
                </c:pt>
                <c:pt idx="34">
                  <c:v>28</c:v>
                </c:pt>
                <c:pt idx="35">
                  <c:v>28</c:v>
                </c:pt>
                <c:pt idx="36">
                  <c:v>30</c:v>
                </c:pt>
                <c:pt idx="37">
                  <c:v>31</c:v>
                </c:pt>
                <c:pt idx="38">
                  <c:v>32</c:v>
                </c:pt>
                <c:pt idx="39">
                  <c:v>34</c:v>
                </c:pt>
                <c:pt idx="40">
                  <c:v>36</c:v>
                </c:pt>
                <c:pt idx="41">
                  <c:v>37</c:v>
                </c:pt>
                <c:pt idx="42">
                  <c:v>39</c:v>
                </c:pt>
                <c:pt idx="43">
                  <c:v>40</c:v>
                </c:pt>
                <c:pt idx="44">
                  <c:v>42</c:v>
                </c:pt>
                <c:pt idx="45">
                  <c:v>44</c:v>
                </c:pt>
                <c:pt idx="46">
                  <c:v>45</c:v>
                </c:pt>
                <c:pt idx="47">
                  <c:v>46</c:v>
                </c:pt>
                <c:pt idx="48">
                  <c:v>46</c:v>
                </c:pt>
                <c:pt idx="49">
                  <c:v>46</c:v>
                </c:pt>
                <c:pt idx="50">
                  <c:v>47</c:v>
                </c:pt>
                <c:pt idx="51">
                  <c:v>49</c:v>
                </c:pt>
                <c:pt idx="52">
                  <c:v>53</c:v>
                </c:pt>
                <c:pt idx="53">
                  <c:v>58</c:v>
                </c:pt>
                <c:pt idx="54">
                  <c:v>59</c:v>
                </c:pt>
                <c:pt idx="55">
                  <c:v>59</c:v>
                </c:pt>
                <c:pt idx="56">
                  <c:v>63</c:v>
                </c:pt>
                <c:pt idx="57">
                  <c:v>70</c:v>
                </c:pt>
                <c:pt idx="58">
                  <c:v>82</c:v>
                </c:pt>
                <c:pt idx="59">
                  <c:v>82</c:v>
                </c:pt>
                <c:pt idx="60">
                  <c:v>85</c:v>
                </c:pt>
                <c:pt idx="61">
                  <c:v>103</c:v>
                </c:pt>
                <c:pt idx="62">
                  <c:v>161</c:v>
                </c:pt>
                <c:pt idx="63">
                  <c:v>171</c:v>
                </c:pt>
                <c:pt idx="64">
                  <c:v>188</c:v>
                </c:pt>
                <c:pt idx="65">
                  <c:v>196</c:v>
                </c:pt>
                <c:pt idx="66">
                  <c:v>224</c:v>
                </c:pt>
                <c:pt idx="67">
                  <c:v>232</c:v>
                </c:pt>
                <c:pt idx="68">
                  <c:v>282</c:v>
                </c:pt>
                <c:pt idx="69">
                  <c:v>374</c:v>
                </c:pt>
                <c:pt idx="70">
                  <c:v>378</c:v>
                </c:pt>
                <c:pt idx="71">
                  <c:v>422</c:v>
                </c:pt>
                <c:pt idx="72">
                  <c:v>429</c:v>
                </c:pt>
                <c:pt idx="73">
                  <c:v>465</c:v>
                </c:pt>
                <c:pt idx="74">
                  <c:v>508</c:v>
                </c:pt>
                <c:pt idx="75">
                  <c:v>734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5402240"/>
        <c:axId val="115404160"/>
      </c:scatterChart>
      <c:valAx>
        <c:axId val="115402240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404160"/>
        <c:crosses val="autoZero"/>
        <c:crossBetween val="midCat"/>
      </c:valAx>
      <c:valAx>
        <c:axId val="1154041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402240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2 - Período Seco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0"/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'Período Seco'!$F$25:$F$37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'Período Seco'!$G$25:$G$37</c:f>
              <c:numCache>
                <c:formatCode>General</c:formatCode>
                <c:ptCount val="1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66.7</c:v>
                </c:pt>
                <c:pt idx="11">
                  <c:v>100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5270400"/>
        <c:axId val="115271936"/>
      </c:barChart>
      <c:catAx>
        <c:axId val="1152704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271936"/>
        <c:crosses val="autoZero"/>
        <c:auto val="1"/>
        <c:lblAlgn val="ctr"/>
        <c:lblOffset val="100"/>
      </c:catAx>
      <c:valAx>
        <c:axId val="11527193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270400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solidFill>
                  <a:srgbClr val="333333"/>
                </a:solidFill>
                <a:latin typeface="Calibri"/>
              </a:rPr>
              <a:t>Período Seco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122944392721975"/>
          <c:y val="0.19473271570532055"/>
          <c:w val="0.65626949811301083"/>
          <c:h val="0.66403746279111153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Seco'!$B$157:$B$194</c:f>
              <c:numCache>
                <c:formatCode>General</c:formatCode>
                <c:ptCount val="38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'Período Seco'!$C$157:$C$194</c:f>
              <c:numCache>
                <c:formatCode>General</c:formatCode>
                <c:ptCount val="38"/>
                <c:pt idx="0">
                  <c:v>5.9</c:v>
                </c:pt>
                <c:pt idx="1">
                  <c:v>7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8.9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14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17</c:v>
                </c:pt>
                <c:pt idx="22">
                  <c:v>21</c:v>
                </c:pt>
                <c:pt idx="23">
                  <c:v>21</c:v>
                </c:pt>
                <c:pt idx="24">
                  <c:v>21</c:v>
                </c:pt>
                <c:pt idx="25">
                  <c:v>21.5</c:v>
                </c:pt>
                <c:pt idx="26">
                  <c:v>26</c:v>
                </c:pt>
                <c:pt idx="27">
                  <c:v>28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34</c:v>
                </c:pt>
                <c:pt idx="32">
                  <c:v>39</c:v>
                </c:pt>
                <c:pt idx="33">
                  <c:v>40</c:v>
                </c:pt>
                <c:pt idx="34">
                  <c:v>46</c:v>
                </c:pt>
                <c:pt idx="35">
                  <c:v>58</c:v>
                </c:pt>
                <c:pt idx="36">
                  <c:v>82</c:v>
                </c:pt>
                <c:pt idx="37">
                  <c:v>188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5606656"/>
        <c:axId val="115608576"/>
      </c:scatterChart>
      <c:valAx>
        <c:axId val="11560665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608576"/>
        <c:crosses val="autoZero"/>
        <c:crossBetween val="midCat"/>
      </c:valAx>
      <c:valAx>
        <c:axId val="115608576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60665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9989925713544008"/>
          <c:y val="0.47706735525981264"/>
          <c:w val="0.20010074286456039"/>
          <c:h val="0.195085062547761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solidFill>
                  <a:srgbClr val="333333"/>
                </a:solidFill>
                <a:latin typeface="Calibri"/>
              </a:rPr>
              <a:t>Curva de Permanência- Turbidez</a:t>
            </a: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 sz="1200" b="0" i="0" u="none" strike="noStrike" baseline="0">
                <a:solidFill>
                  <a:srgbClr val="333333"/>
                </a:solidFill>
                <a:latin typeface="Calibri"/>
              </a:rPr>
              <a:t>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379640877789554"/>
          <c:y val="0.19419304074262683"/>
          <c:w val="0.64414040516445392"/>
          <c:h val="0.6375933896191186"/>
        </c:manualLayout>
      </c:layout>
      <c:scatterChart>
        <c:scatterStyle val="lineMarker"/>
        <c:ser>
          <c:idx val="0"/>
          <c:order val="0"/>
          <c:tx>
            <c:v>CMDC 02300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'Período Chuvoso '!$B$181:$B$225</c:f>
              <c:numCache>
                <c:formatCode>General</c:formatCode>
                <c:ptCount val="45"/>
                <c:pt idx="0">
                  <c:v>2.5641025641025661E-2</c:v>
                </c:pt>
                <c:pt idx="1">
                  <c:v>5.128205128205128E-2</c:v>
                </c:pt>
                <c:pt idx="2">
                  <c:v>7.6923076923076927E-2</c:v>
                </c:pt>
                <c:pt idx="3">
                  <c:v>0.1025641025641026</c:v>
                </c:pt>
                <c:pt idx="4">
                  <c:v>0.12820512820512819</c:v>
                </c:pt>
                <c:pt idx="5">
                  <c:v>0.15384615384615397</c:v>
                </c:pt>
                <c:pt idx="6">
                  <c:v>0.17948717948717963</c:v>
                </c:pt>
                <c:pt idx="7">
                  <c:v>0.2051282051282052</c:v>
                </c:pt>
                <c:pt idx="8">
                  <c:v>0.23076923076923095</c:v>
                </c:pt>
                <c:pt idx="9">
                  <c:v>0.25641025641025639</c:v>
                </c:pt>
                <c:pt idx="10">
                  <c:v>0.28205128205128205</c:v>
                </c:pt>
                <c:pt idx="11">
                  <c:v>0.30769230769230782</c:v>
                </c:pt>
                <c:pt idx="12">
                  <c:v>0.33333333333333331</c:v>
                </c:pt>
                <c:pt idx="13">
                  <c:v>0.35897435897435925</c:v>
                </c:pt>
                <c:pt idx="14">
                  <c:v>0.3846153846153848</c:v>
                </c:pt>
                <c:pt idx="15">
                  <c:v>0.4102564102564103</c:v>
                </c:pt>
                <c:pt idx="16">
                  <c:v>0.43589743589743607</c:v>
                </c:pt>
                <c:pt idx="17">
                  <c:v>0.46153846153846173</c:v>
                </c:pt>
                <c:pt idx="18">
                  <c:v>0.4871794871794875</c:v>
                </c:pt>
                <c:pt idx="19">
                  <c:v>0.51282051282051311</c:v>
                </c:pt>
                <c:pt idx="20">
                  <c:v>0.53846153846153844</c:v>
                </c:pt>
                <c:pt idx="21">
                  <c:v>0.56410256410256376</c:v>
                </c:pt>
                <c:pt idx="22">
                  <c:v>0.58974358974358976</c:v>
                </c:pt>
                <c:pt idx="23">
                  <c:v>0.61538461538461564</c:v>
                </c:pt>
                <c:pt idx="24">
                  <c:v>0.64102564102564141</c:v>
                </c:pt>
                <c:pt idx="25">
                  <c:v>0.66666666666666663</c:v>
                </c:pt>
                <c:pt idx="26">
                  <c:v>0.69230769230769262</c:v>
                </c:pt>
                <c:pt idx="27">
                  <c:v>0.71794871794871851</c:v>
                </c:pt>
                <c:pt idx="28">
                  <c:v>0.74358974358974361</c:v>
                </c:pt>
                <c:pt idx="29">
                  <c:v>0.76923076923076927</c:v>
                </c:pt>
                <c:pt idx="30">
                  <c:v>0.79487179487179482</c:v>
                </c:pt>
                <c:pt idx="31">
                  <c:v>0.82051282051282048</c:v>
                </c:pt>
                <c:pt idx="32">
                  <c:v>0.8461538461538467</c:v>
                </c:pt>
                <c:pt idx="33">
                  <c:v>0.87179487179487247</c:v>
                </c:pt>
                <c:pt idx="34">
                  <c:v>0.89743589743589791</c:v>
                </c:pt>
                <c:pt idx="35">
                  <c:v>0.9230769230769228</c:v>
                </c:pt>
                <c:pt idx="36">
                  <c:v>0.94871794871794812</c:v>
                </c:pt>
                <c:pt idx="37">
                  <c:v>0.97435897435897478</c:v>
                </c:pt>
              </c:numCache>
            </c:numRef>
          </c:xVal>
          <c:yVal>
            <c:numRef>
              <c:f>'Período Chuvoso '!$C$181:$C$225</c:f>
              <c:numCache>
                <c:formatCode>General</c:formatCode>
                <c:ptCount val="45"/>
                <c:pt idx="0">
                  <c:v>17</c:v>
                </c:pt>
                <c:pt idx="1">
                  <c:v>22</c:v>
                </c:pt>
                <c:pt idx="2">
                  <c:v>23</c:v>
                </c:pt>
                <c:pt idx="3">
                  <c:v>24</c:v>
                </c:pt>
                <c:pt idx="4">
                  <c:v>25</c:v>
                </c:pt>
                <c:pt idx="5">
                  <c:v>28</c:v>
                </c:pt>
                <c:pt idx="6">
                  <c:v>28</c:v>
                </c:pt>
                <c:pt idx="7">
                  <c:v>28</c:v>
                </c:pt>
                <c:pt idx="8">
                  <c:v>36</c:v>
                </c:pt>
                <c:pt idx="9">
                  <c:v>37</c:v>
                </c:pt>
                <c:pt idx="10">
                  <c:v>42</c:v>
                </c:pt>
                <c:pt idx="11">
                  <c:v>44</c:v>
                </c:pt>
                <c:pt idx="12">
                  <c:v>45</c:v>
                </c:pt>
                <c:pt idx="13">
                  <c:v>46</c:v>
                </c:pt>
                <c:pt idx="14">
                  <c:v>46</c:v>
                </c:pt>
                <c:pt idx="15">
                  <c:v>47</c:v>
                </c:pt>
                <c:pt idx="16">
                  <c:v>49</c:v>
                </c:pt>
                <c:pt idx="17">
                  <c:v>53</c:v>
                </c:pt>
                <c:pt idx="18">
                  <c:v>59</c:v>
                </c:pt>
                <c:pt idx="19">
                  <c:v>59</c:v>
                </c:pt>
                <c:pt idx="20">
                  <c:v>63</c:v>
                </c:pt>
                <c:pt idx="21">
                  <c:v>70</c:v>
                </c:pt>
                <c:pt idx="22">
                  <c:v>82</c:v>
                </c:pt>
                <c:pt idx="23">
                  <c:v>85</c:v>
                </c:pt>
                <c:pt idx="24">
                  <c:v>103</c:v>
                </c:pt>
                <c:pt idx="25">
                  <c:v>161</c:v>
                </c:pt>
                <c:pt idx="26">
                  <c:v>171</c:v>
                </c:pt>
                <c:pt idx="27">
                  <c:v>196</c:v>
                </c:pt>
                <c:pt idx="28">
                  <c:v>224</c:v>
                </c:pt>
                <c:pt idx="29">
                  <c:v>232</c:v>
                </c:pt>
                <c:pt idx="30">
                  <c:v>282</c:v>
                </c:pt>
                <c:pt idx="31">
                  <c:v>374</c:v>
                </c:pt>
                <c:pt idx="32">
                  <c:v>378</c:v>
                </c:pt>
                <c:pt idx="33">
                  <c:v>422</c:v>
                </c:pt>
                <c:pt idx="34">
                  <c:v>429</c:v>
                </c:pt>
                <c:pt idx="35">
                  <c:v>465</c:v>
                </c:pt>
                <c:pt idx="36">
                  <c:v>508</c:v>
                </c:pt>
                <c:pt idx="37">
                  <c:v>734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Permanência'!$H$2:$H$89</c:f>
              <c:numCache>
                <c:formatCode>General</c:formatCode>
                <c:ptCount val="88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40</c:v>
                </c:pt>
                <c:pt idx="14">
                  <c:v>40</c:v>
                </c:pt>
                <c:pt idx="15">
                  <c:v>40</c:v>
                </c:pt>
                <c:pt idx="16">
                  <c:v>40</c:v>
                </c:pt>
                <c:pt idx="17">
                  <c:v>40</c:v>
                </c:pt>
                <c:pt idx="18">
                  <c:v>40</c:v>
                </c:pt>
                <c:pt idx="19">
                  <c:v>40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</c:v>
                </c:pt>
                <c:pt idx="31">
                  <c:v>40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40</c:v>
                </c:pt>
                <c:pt idx="56">
                  <c:v>40</c:v>
                </c:pt>
                <c:pt idx="57">
                  <c:v>40</c:v>
                </c:pt>
                <c:pt idx="58">
                  <c:v>40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40</c:v>
                </c:pt>
                <c:pt idx="63">
                  <c:v>40</c:v>
                </c:pt>
                <c:pt idx="64">
                  <c:v>40</c:v>
                </c:pt>
                <c:pt idx="65">
                  <c:v>40</c:v>
                </c:pt>
                <c:pt idx="66">
                  <c:v>40</c:v>
                </c:pt>
                <c:pt idx="67">
                  <c:v>40</c:v>
                </c:pt>
                <c:pt idx="68">
                  <c:v>40</c:v>
                </c:pt>
                <c:pt idx="69">
                  <c:v>40</c:v>
                </c:pt>
                <c:pt idx="70">
                  <c:v>40</c:v>
                </c:pt>
                <c:pt idx="71">
                  <c:v>40</c:v>
                </c:pt>
                <c:pt idx="72">
                  <c:v>40</c:v>
                </c:pt>
                <c:pt idx="73">
                  <c:v>40</c:v>
                </c:pt>
                <c:pt idx="74">
                  <c:v>40</c:v>
                </c:pt>
                <c:pt idx="75">
                  <c:v>40</c:v>
                </c:pt>
              </c:numCache>
            </c:numRef>
          </c:yVal>
        </c:ser>
        <c:ser>
          <c:idx val="2"/>
          <c:order val="2"/>
          <c:tx>
            <c:v>CLASSES 2 E 3</c:v>
          </c:tx>
          <c:spPr>
            <a:ln w="50800">
              <a:gradFill flip="none" rotWithShape="1">
                <a:gsLst>
                  <a:gs pos="0">
                    <a:srgbClr val="FFC000">
                      <a:lumMod val="60000"/>
                      <a:lumOff val="40000"/>
                    </a:srgbClr>
                  </a:gs>
                  <a:gs pos="39000">
                    <a:srgbClr val="FFC000">
                      <a:lumMod val="20000"/>
                      <a:lumOff val="80000"/>
                    </a:srgbClr>
                  </a:gs>
                  <a:gs pos="73000">
                    <a:srgbClr val="70AD47">
                      <a:lumMod val="60000"/>
                      <a:lumOff val="40000"/>
                    </a:srgbClr>
                  </a:gs>
                  <a:gs pos="100000">
                    <a:srgbClr val="92D05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c:spPr>
          <c:marker>
            <c:symbol val="none"/>
          </c:marker>
          <c:xVal>
            <c:numRef>
              <c:f>'Curva de Permanência'!$B$2:$B$89</c:f>
              <c:numCache>
                <c:formatCode>General</c:formatCode>
                <c:ptCount val="88"/>
                <c:pt idx="0">
                  <c:v>1.2987012987012988E-2</c:v>
                </c:pt>
                <c:pt idx="1">
                  <c:v>2.5974025974025993E-2</c:v>
                </c:pt>
                <c:pt idx="2">
                  <c:v>3.896103896103896E-2</c:v>
                </c:pt>
                <c:pt idx="3">
                  <c:v>5.1948051948051951E-2</c:v>
                </c:pt>
                <c:pt idx="4">
                  <c:v>6.4935064935064929E-2</c:v>
                </c:pt>
                <c:pt idx="5">
                  <c:v>7.7922077922077934E-2</c:v>
                </c:pt>
                <c:pt idx="6">
                  <c:v>9.0909090909091023E-2</c:v>
                </c:pt>
                <c:pt idx="7">
                  <c:v>0.10389610389610394</c:v>
                </c:pt>
                <c:pt idx="8">
                  <c:v>0.11688311688311689</c:v>
                </c:pt>
                <c:pt idx="9">
                  <c:v>0.12987012987012986</c:v>
                </c:pt>
                <c:pt idx="10">
                  <c:v>0.14285714285714296</c:v>
                </c:pt>
                <c:pt idx="11">
                  <c:v>0.15584415584415595</c:v>
                </c:pt>
                <c:pt idx="12">
                  <c:v>0.16883116883116892</c:v>
                </c:pt>
                <c:pt idx="13">
                  <c:v>0.18181818181818196</c:v>
                </c:pt>
                <c:pt idx="14">
                  <c:v>0.19480519480519493</c:v>
                </c:pt>
                <c:pt idx="15">
                  <c:v>0.20779220779220797</c:v>
                </c:pt>
                <c:pt idx="16">
                  <c:v>0.22077922077922085</c:v>
                </c:pt>
                <c:pt idx="17">
                  <c:v>0.23376623376623396</c:v>
                </c:pt>
                <c:pt idx="18">
                  <c:v>0.24675324675324684</c:v>
                </c:pt>
                <c:pt idx="19">
                  <c:v>0.25974025974025972</c:v>
                </c:pt>
                <c:pt idx="20">
                  <c:v>0.27272727272727282</c:v>
                </c:pt>
                <c:pt idx="21">
                  <c:v>0.28571428571428592</c:v>
                </c:pt>
                <c:pt idx="22">
                  <c:v>0.29870129870129869</c:v>
                </c:pt>
                <c:pt idx="23">
                  <c:v>0.3116883116883119</c:v>
                </c:pt>
                <c:pt idx="24">
                  <c:v>0.32467532467532467</c:v>
                </c:pt>
                <c:pt idx="25">
                  <c:v>0.33766233766233783</c:v>
                </c:pt>
                <c:pt idx="26">
                  <c:v>0.35064935064935066</c:v>
                </c:pt>
                <c:pt idx="27">
                  <c:v>0.36363636363636381</c:v>
                </c:pt>
                <c:pt idx="28">
                  <c:v>0.3766233766233768</c:v>
                </c:pt>
                <c:pt idx="29">
                  <c:v>0.38961038961038991</c:v>
                </c:pt>
                <c:pt idx="30">
                  <c:v>0.40259740259740262</c:v>
                </c:pt>
                <c:pt idx="31">
                  <c:v>0.41558441558441594</c:v>
                </c:pt>
                <c:pt idx="32">
                  <c:v>0.42857142857142855</c:v>
                </c:pt>
                <c:pt idx="33">
                  <c:v>0.44155844155844171</c:v>
                </c:pt>
                <c:pt idx="34">
                  <c:v>0.45454545454545453</c:v>
                </c:pt>
                <c:pt idx="35">
                  <c:v>0.46753246753246774</c:v>
                </c:pt>
                <c:pt idx="36">
                  <c:v>0.48051948051948068</c:v>
                </c:pt>
                <c:pt idx="37">
                  <c:v>0.49350649350649367</c:v>
                </c:pt>
                <c:pt idx="38">
                  <c:v>0.50649350649350677</c:v>
                </c:pt>
                <c:pt idx="39">
                  <c:v>0.51948051948051943</c:v>
                </c:pt>
                <c:pt idx="40">
                  <c:v>0.53246753246753242</c:v>
                </c:pt>
                <c:pt idx="41">
                  <c:v>0.54545454545454541</c:v>
                </c:pt>
                <c:pt idx="42">
                  <c:v>0.55844155844155863</c:v>
                </c:pt>
                <c:pt idx="43">
                  <c:v>0.57142857142857184</c:v>
                </c:pt>
                <c:pt idx="44">
                  <c:v>0.58441558441558439</c:v>
                </c:pt>
                <c:pt idx="45">
                  <c:v>0.59740259740259738</c:v>
                </c:pt>
                <c:pt idx="46">
                  <c:v>0.61038961038961093</c:v>
                </c:pt>
                <c:pt idx="47">
                  <c:v>0.6233766233766237</c:v>
                </c:pt>
                <c:pt idx="48">
                  <c:v>0.6363636363636368</c:v>
                </c:pt>
                <c:pt idx="49">
                  <c:v>0.64935064935064934</c:v>
                </c:pt>
                <c:pt idx="50">
                  <c:v>0.66233766233766234</c:v>
                </c:pt>
                <c:pt idx="51">
                  <c:v>0.67532467532467599</c:v>
                </c:pt>
                <c:pt idx="52">
                  <c:v>0.68831168831168832</c:v>
                </c:pt>
                <c:pt idx="53">
                  <c:v>0.70129870129870164</c:v>
                </c:pt>
                <c:pt idx="54">
                  <c:v>0.71428571428571463</c:v>
                </c:pt>
                <c:pt idx="55">
                  <c:v>0.72727272727272729</c:v>
                </c:pt>
                <c:pt idx="56">
                  <c:v>0.74025974025974062</c:v>
                </c:pt>
                <c:pt idx="57">
                  <c:v>0.75324675324675361</c:v>
                </c:pt>
                <c:pt idx="58">
                  <c:v>0.7662337662337666</c:v>
                </c:pt>
                <c:pt idx="59">
                  <c:v>0.77922077922077981</c:v>
                </c:pt>
                <c:pt idx="60">
                  <c:v>0.79220779220779225</c:v>
                </c:pt>
                <c:pt idx="61">
                  <c:v>0.80519480519480569</c:v>
                </c:pt>
                <c:pt idx="62">
                  <c:v>0.81818181818181857</c:v>
                </c:pt>
                <c:pt idx="63">
                  <c:v>0.83116883116883156</c:v>
                </c:pt>
                <c:pt idx="64">
                  <c:v>0.84415584415584444</c:v>
                </c:pt>
                <c:pt idx="65">
                  <c:v>0.85714285714285743</c:v>
                </c:pt>
                <c:pt idx="66">
                  <c:v>0.87012987012987097</c:v>
                </c:pt>
                <c:pt idx="67">
                  <c:v>0.88311688311688308</c:v>
                </c:pt>
                <c:pt idx="68">
                  <c:v>0.89610389610389674</c:v>
                </c:pt>
                <c:pt idx="69">
                  <c:v>0.90909090909090906</c:v>
                </c:pt>
                <c:pt idx="70">
                  <c:v>0.92207792207792172</c:v>
                </c:pt>
                <c:pt idx="71">
                  <c:v>0.93506493506493471</c:v>
                </c:pt>
                <c:pt idx="72">
                  <c:v>0.9480519480519477</c:v>
                </c:pt>
                <c:pt idx="73">
                  <c:v>0.96103896103896069</c:v>
                </c:pt>
                <c:pt idx="74">
                  <c:v>0.97402597402597435</c:v>
                </c:pt>
                <c:pt idx="75">
                  <c:v>0.98701298701298645</c:v>
                </c:pt>
              </c:numCache>
            </c:numRef>
          </c:xVal>
          <c:yVal>
            <c:numRef>
              <c:f>'Curva de Permanência'!$I$2:$I$89</c:f>
              <c:numCache>
                <c:formatCode>General</c:formatCode>
                <c:ptCount val="8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</c:numCache>
            </c:numRef>
          </c:yVal>
        </c:ser>
        <c:axId val="115682304"/>
        <c:axId val="115688576"/>
      </c:scatterChart>
      <c:valAx>
        <c:axId val="115682304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688576"/>
        <c:crosses val="autoZero"/>
        <c:crossBetween val="midCat"/>
      </c:valAx>
      <c:valAx>
        <c:axId val="1156885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Turbidez (UNT)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68230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8874637790700841"/>
          <c:y val="0.47706735525981264"/>
          <c:w val="0.19968842259785344"/>
          <c:h val="0.1950850625477617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Atendimento ao Padrão Classe 2 - Período Chuvoso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3543894871083721E-2"/>
          <c:y val="9.1397985917539504E-2"/>
          <c:w val="0.88576645097788609"/>
          <c:h val="0.83527791508011084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'Período Chuvoso '!$E$45:$E$57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'Período Chuvoso '!$G$45:$G$57</c:f>
              <c:numCache>
                <c:formatCode>General</c:formatCode>
                <c:ptCount val="13"/>
                <c:pt idx="0">
                  <c:v>100</c:v>
                </c:pt>
                <c:pt idx="1">
                  <c:v>33</c:v>
                </c:pt>
                <c:pt idx="2">
                  <c:v>100</c:v>
                </c:pt>
                <c:pt idx="3">
                  <c:v>67</c:v>
                </c:pt>
                <c:pt idx="4">
                  <c:v>67</c:v>
                </c:pt>
                <c:pt idx="5">
                  <c:v>100</c:v>
                </c:pt>
                <c:pt idx="6">
                  <c:v>0</c:v>
                </c:pt>
                <c:pt idx="7">
                  <c:v>0</c:v>
                </c:pt>
                <c:pt idx="8">
                  <c:v>67</c:v>
                </c:pt>
                <c:pt idx="9">
                  <c:v>67</c:v>
                </c:pt>
                <c:pt idx="10">
                  <c:v>67</c:v>
                </c:pt>
                <c:pt idx="11">
                  <c:v>67</c:v>
                </c:pt>
                <c:pt idx="12">
                  <c:v>100</c:v>
                </c:pt>
              </c:numCache>
            </c:numRef>
          </c:val>
        </c:ser>
        <c:gapWidth val="219"/>
        <c:overlap val="-27"/>
        <c:axId val="115574656"/>
        <c:axId val="115576192"/>
      </c:barChart>
      <c:catAx>
        <c:axId val="115574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576192"/>
        <c:crosses val="autoZero"/>
        <c:auto val="1"/>
        <c:lblAlgn val="ctr"/>
        <c:lblOffset val="100"/>
      </c:catAx>
      <c:valAx>
        <c:axId val="11557619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574656"/>
        <c:crosses val="autoZero"/>
        <c:crossBetween val="between"/>
        <c:majorUnit val="20"/>
      </c:valAx>
      <c:spPr>
        <a:noFill/>
        <a:ln w="25400">
          <a:solidFill>
            <a:schemeClr val="bg2"/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Seco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Seco'!$A$94:$A$131</c:f>
              <c:numCache>
                <c:formatCode>m/d/yyyy</c:formatCode>
                <c:ptCount val="38"/>
                <c:pt idx="0">
                  <c:v>37396</c:v>
                </c:pt>
                <c:pt idx="1">
                  <c:v>37468</c:v>
                </c:pt>
                <c:pt idx="2">
                  <c:v>37508</c:v>
                </c:pt>
                <c:pt idx="3">
                  <c:v>37795</c:v>
                </c:pt>
                <c:pt idx="4">
                  <c:v>37823</c:v>
                </c:pt>
                <c:pt idx="5">
                  <c:v>37872</c:v>
                </c:pt>
                <c:pt idx="6">
                  <c:v>38117</c:v>
                </c:pt>
                <c:pt idx="7">
                  <c:v>38194</c:v>
                </c:pt>
                <c:pt idx="8">
                  <c:v>38250</c:v>
                </c:pt>
                <c:pt idx="9">
                  <c:v>38481</c:v>
                </c:pt>
                <c:pt idx="10">
                  <c:v>38538</c:v>
                </c:pt>
                <c:pt idx="11">
                  <c:v>38622</c:v>
                </c:pt>
                <c:pt idx="12">
                  <c:v>38845</c:v>
                </c:pt>
                <c:pt idx="13">
                  <c:v>38910</c:v>
                </c:pt>
                <c:pt idx="14">
                  <c:v>38985</c:v>
                </c:pt>
                <c:pt idx="15">
                  <c:v>39209</c:v>
                </c:pt>
                <c:pt idx="16">
                  <c:v>39266</c:v>
                </c:pt>
                <c:pt idx="17">
                  <c:v>39350</c:v>
                </c:pt>
                <c:pt idx="18">
                  <c:v>39573</c:v>
                </c:pt>
                <c:pt idx="19">
                  <c:v>39714</c:v>
                </c:pt>
                <c:pt idx="20">
                  <c:v>39938</c:v>
                </c:pt>
                <c:pt idx="21">
                  <c:v>39995</c:v>
                </c:pt>
                <c:pt idx="22">
                  <c:v>40071</c:v>
                </c:pt>
                <c:pt idx="23">
                  <c:v>40315</c:v>
                </c:pt>
                <c:pt idx="24">
                  <c:v>40386</c:v>
                </c:pt>
                <c:pt idx="25">
                  <c:v>40422</c:v>
                </c:pt>
                <c:pt idx="26">
                  <c:v>40665</c:v>
                </c:pt>
                <c:pt idx="27">
                  <c:v>40735</c:v>
                </c:pt>
                <c:pt idx="28">
                  <c:v>40812</c:v>
                </c:pt>
                <c:pt idx="29">
                  <c:v>41031</c:v>
                </c:pt>
                <c:pt idx="30">
                  <c:v>41100</c:v>
                </c:pt>
                <c:pt idx="31">
                  <c:v>41169</c:v>
                </c:pt>
                <c:pt idx="32">
                  <c:v>41407</c:v>
                </c:pt>
                <c:pt idx="33">
                  <c:v>41484</c:v>
                </c:pt>
                <c:pt idx="34">
                  <c:v>41535</c:v>
                </c:pt>
                <c:pt idx="35">
                  <c:v>41779</c:v>
                </c:pt>
                <c:pt idx="36">
                  <c:v>41827</c:v>
                </c:pt>
                <c:pt idx="37">
                  <c:v>41892</c:v>
                </c:pt>
              </c:numCache>
            </c:numRef>
          </c:cat>
          <c:val>
            <c:numRef>
              <c:f>'Período Seco'!$B$94:$B$131</c:f>
              <c:numCache>
                <c:formatCode>General</c:formatCode>
                <c:ptCount val="38"/>
                <c:pt idx="0">
                  <c:v>39</c:v>
                </c:pt>
                <c:pt idx="1">
                  <c:v>9</c:v>
                </c:pt>
                <c:pt idx="2">
                  <c:v>21.5</c:v>
                </c:pt>
                <c:pt idx="3">
                  <c:v>8.9</c:v>
                </c:pt>
                <c:pt idx="4">
                  <c:v>8</c:v>
                </c:pt>
                <c:pt idx="5">
                  <c:v>5.9</c:v>
                </c:pt>
                <c:pt idx="6">
                  <c:v>58</c:v>
                </c:pt>
                <c:pt idx="7">
                  <c:v>21</c:v>
                </c:pt>
                <c:pt idx="8">
                  <c:v>46</c:v>
                </c:pt>
                <c:pt idx="9">
                  <c:v>14</c:v>
                </c:pt>
                <c:pt idx="10">
                  <c:v>17</c:v>
                </c:pt>
                <c:pt idx="11">
                  <c:v>7</c:v>
                </c:pt>
                <c:pt idx="12">
                  <c:v>17</c:v>
                </c:pt>
                <c:pt idx="13">
                  <c:v>26</c:v>
                </c:pt>
                <c:pt idx="14">
                  <c:v>11</c:v>
                </c:pt>
                <c:pt idx="15">
                  <c:v>16</c:v>
                </c:pt>
                <c:pt idx="16">
                  <c:v>9</c:v>
                </c:pt>
                <c:pt idx="17">
                  <c:v>8</c:v>
                </c:pt>
                <c:pt idx="18">
                  <c:v>82</c:v>
                </c:pt>
                <c:pt idx="19">
                  <c:v>40</c:v>
                </c:pt>
                <c:pt idx="20">
                  <c:v>21</c:v>
                </c:pt>
                <c:pt idx="21">
                  <c:v>32</c:v>
                </c:pt>
                <c:pt idx="22">
                  <c:v>30</c:v>
                </c:pt>
                <c:pt idx="23">
                  <c:v>12</c:v>
                </c:pt>
                <c:pt idx="24">
                  <c:v>15</c:v>
                </c:pt>
                <c:pt idx="25">
                  <c:v>11</c:v>
                </c:pt>
                <c:pt idx="26">
                  <c:v>31</c:v>
                </c:pt>
                <c:pt idx="27">
                  <c:v>11</c:v>
                </c:pt>
                <c:pt idx="28">
                  <c:v>9</c:v>
                </c:pt>
                <c:pt idx="29">
                  <c:v>188</c:v>
                </c:pt>
                <c:pt idx="30">
                  <c:v>14</c:v>
                </c:pt>
                <c:pt idx="31">
                  <c:v>10</c:v>
                </c:pt>
                <c:pt idx="32">
                  <c:v>21</c:v>
                </c:pt>
                <c:pt idx="33">
                  <c:v>28</c:v>
                </c:pt>
                <c:pt idx="34">
                  <c:v>34</c:v>
                </c:pt>
                <c:pt idx="35">
                  <c:v>8</c:v>
                </c:pt>
                <c:pt idx="36">
                  <c:v>8</c:v>
                </c:pt>
                <c:pt idx="37">
                  <c:v>8</c:v>
                </c:pt>
              </c:numCache>
            </c:numRef>
          </c:val>
        </c:ser>
        <c:marker val="1"/>
        <c:axId val="115486720"/>
        <c:axId val="115487872"/>
      </c:lineChart>
      <c:dateAx>
        <c:axId val="115486720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487872"/>
        <c:crosses val="autoZero"/>
        <c:auto val="1"/>
        <c:lblOffset val="100"/>
        <c:baseTimeUnit val="days"/>
        <c:minorUnit val="2"/>
        <c:minorTimeUnit val="months"/>
      </c:dateAx>
      <c:valAx>
        <c:axId val="1154878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486720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32875215010656306"/>
          <c:y val="4.48521236945543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236598344839918"/>
          <c:y val="0.19122836435335788"/>
          <c:w val="0.8270784832623167"/>
          <c:h val="0.67876751983011585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'% Atendimento E. coli'!$F$17:$F$28</c:f>
              <c:numCache>
                <c:formatCode>General</c:formatCode>
                <c:ptCount val="1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</c:numCache>
            </c:numRef>
          </c:cat>
          <c:val>
            <c:numRef>
              <c:f>'% Atendimento E. coli'!$G$17:$G$28</c:f>
              <c:numCache>
                <c:formatCode>0.0</c:formatCode>
                <c:ptCount val="12"/>
                <c:pt idx="0">
                  <c:v>16.666666666666664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16.666666666666664</c:v>
                </c:pt>
                <c:pt idx="10">
                  <c:v>0</c:v>
                </c:pt>
                <c:pt idx="11">
                  <c:v>16.666666666666664</c:v>
                </c:pt>
              </c:numCache>
            </c:numRef>
          </c:val>
        </c:ser>
        <c:gapWidth val="219"/>
        <c:overlap val="-27"/>
        <c:axId val="110134784"/>
        <c:axId val="110136320"/>
      </c:barChart>
      <c:catAx>
        <c:axId val="1101347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136320"/>
        <c:crosses val="autoZero"/>
        <c:auto val="1"/>
        <c:lblAlgn val="ctr"/>
        <c:lblOffset val="100"/>
      </c:catAx>
      <c:valAx>
        <c:axId val="110136320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0268445865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0134784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 - Período Chuvoso</a:t>
            </a:r>
          </a:p>
        </c:rich>
      </c:tx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'Período Chuvoso '!$A$130:$A$167</c:f>
              <c:numCache>
                <c:formatCode>m/d/yyyy</c:formatCode>
                <c:ptCount val="38"/>
                <c:pt idx="0">
                  <c:v>37270</c:v>
                </c:pt>
                <c:pt idx="1">
                  <c:v>37326</c:v>
                </c:pt>
                <c:pt idx="2">
                  <c:v>37641</c:v>
                </c:pt>
                <c:pt idx="3">
                  <c:v>37689</c:v>
                </c:pt>
                <c:pt idx="4">
                  <c:v>37942</c:v>
                </c:pt>
                <c:pt idx="5">
                  <c:v>37998</c:v>
                </c:pt>
                <c:pt idx="6">
                  <c:v>38061</c:v>
                </c:pt>
                <c:pt idx="7">
                  <c:v>38302</c:v>
                </c:pt>
                <c:pt idx="8">
                  <c:v>38373</c:v>
                </c:pt>
                <c:pt idx="9">
                  <c:v>38425</c:v>
                </c:pt>
                <c:pt idx="10">
                  <c:v>38677</c:v>
                </c:pt>
                <c:pt idx="11">
                  <c:v>38742</c:v>
                </c:pt>
                <c:pt idx="12">
                  <c:v>38789</c:v>
                </c:pt>
                <c:pt idx="13">
                  <c:v>39043</c:v>
                </c:pt>
                <c:pt idx="14">
                  <c:v>39104</c:v>
                </c:pt>
                <c:pt idx="15">
                  <c:v>39153</c:v>
                </c:pt>
                <c:pt idx="16">
                  <c:v>39407</c:v>
                </c:pt>
                <c:pt idx="17">
                  <c:v>39468</c:v>
                </c:pt>
                <c:pt idx="18">
                  <c:v>39517</c:v>
                </c:pt>
                <c:pt idx="19">
                  <c:v>39763</c:v>
                </c:pt>
                <c:pt idx="20">
                  <c:v>39839</c:v>
                </c:pt>
                <c:pt idx="21">
                  <c:v>39882</c:v>
                </c:pt>
                <c:pt idx="22">
                  <c:v>40147</c:v>
                </c:pt>
                <c:pt idx="23">
                  <c:v>40203</c:v>
                </c:pt>
                <c:pt idx="24">
                  <c:v>40246</c:v>
                </c:pt>
                <c:pt idx="25">
                  <c:v>40511</c:v>
                </c:pt>
                <c:pt idx="26">
                  <c:v>40574</c:v>
                </c:pt>
                <c:pt idx="27">
                  <c:v>40616</c:v>
                </c:pt>
                <c:pt idx="28">
                  <c:v>40875</c:v>
                </c:pt>
                <c:pt idx="29">
                  <c:v>40918</c:v>
                </c:pt>
                <c:pt idx="30">
                  <c:v>40987</c:v>
                </c:pt>
                <c:pt idx="31">
                  <c:v>41225</c:v>
                </c:pt>
                <c:pt idx="32">
                  <c:v>41295</c:v>
                </c:pt>
                <c:pt idx="33">
                  <c:v>41358</c:v>
                </c:pt>
                <c:pt idx="34">
                  <c:v>41582</c:v>
                </c:pt>
                <c:pt idx="35">
                  <c:v>41667</c:v>
                </c:pt>
                <c:pt idx="36">
                  <c:v>41709</c:v>
                </c:pt>
                <c:pt idx="37">
                  <c:v>41947</c:v>
                </c:pt>
              </c:numCache>
            </c:numRef>
          </c:cat>
          <c:val>
            <c:numRef>
              <c:f>'Período Chuvoso '!$B$130:$B$167</c:f>
              <c:numCache>
                <c:formatCode>General</c:formatCode>
                <c:ptCount val="38"/>
                <c:pt idx="0">
                  <c:v>85</c:v>
                </c:pt>
                <c:pt idx="1">
                  <c:v>22</c:v>
                </c:pt>
                <c:pt idx="2">
                  <c:v>171</c:v>
                </c:pt>
                <c:pt idx="3">
                  <c:v>70</c:v>
                </c:pt>
                <c:pt idx="4">
                  <c:v>734</c:v>
                </c:pt>
                <c:pt idx="5">
                  <c:v>82</c:v>
                </c:pt>
                <c:pt idx="6">
                  <c:v>42</c:v>
                </c:pt>
                <c:pt idx="7">
                  <c:v>46</c:v>
                </c:pt>
                <c:pt idx="8">
                  <c:v>224</c:v>
                </c:pt>
                <c:pt idx="9">
                  <c:v>28</c:v>
                </c:pt>
                <c:pt idx="10">
                  <c:v>49</c:v>
                </c:pt>
                <c:pt idx="11">
                  <c:v>25</c:v>
                </c:pt>
                <c:pt idx="12">
                  <c:v>37</c:v>
                </c:pt>
                <c:pt idx="13">
                  <c:v>422</c:v>
                </c:pt>
                <c:pt idx="14">
                  <c:v>59</c:v>
                </c:pt>
                <c:pt idx="15">
                  <c:v>44</c:v>
                </c:pt>
                <c:pt idx="16">
                  <c:v>59</c:v>
                </c:pt>
                <c:pt idx="17">
                  <c:v>378</c:v>
                </c:pt>
                <c:pt idx="18">
                  <c:v>103</c:v>
                </c:pt>
                <c:pt idx="19">
                  <c:v>161</c:v>
                </c:pt>
                <c:pt idx="20">
                  <c:v>465</c:v>
                </c:pt>
                <c:pt idx="21">
                  <c:v>429</c:v>
                </c:pt>
                <c:pt idx="22">
                  <c:v>232</c:v>
                </c:pt>
                <c:pt idx="23">
                  <c:v>508</c:v>
                </c:pt>
                <c:pt idx="24">
                  <c:v>63</c:v>
                </c:pt>
                <c:pt idx="25">
                  <c:v>36</c:v>
                </c:pt>
                <c:pt idx="26">
                  <c:v>374</c:v>
                </c:pt>
                <c:pt idx="27">
                  <c:v>47</c:v>
                </c:pt>
                <c:pt idx="28">
                  <c:v>53</c:v>
                </c:pt>
                <c:pt idx="29">
                  <c:v>196</c:v>
                </c:pt>
                <c:pt idx="30">
                  <c:v>28</c:v>
                </c:pt>
                <c:pt idx="31">
                  <c:v>45</c:v>
                </c:pt>
                <c:pt idx="32">
                  <c:v>46</c:v>
                </c:pt>
                <c:pt idx="33">
                  <c:v>282</c:v>
                </c:pt>
                <c:pt idx="34">
                  <c:v>17</c:v>
                </c:pt>
                <c:pt idx="35">
                  <c:v>24</c:v>
                </c:pt>
                <c:pt idx="36">
                  <c:v>23</c:v>
                </c:pt>
                <c:pt idx="37">
                  <c:v>28</c:v>
                </c:pt>
              </c:numCache>
            </c:numRef>
          </c:val>
        </c:ser>
        <c:marker val="1"/>
        <c:axId val="115536256"/>
        <c:axId val="115538176"/>
      </c:lineChart>
      <c:dateAx>
        <c:axId val="115536256"/>
        <c:scaling>
          <c:orientation val="minMax"/>
          <c:max val="42004"/>
        </c:scaling>
        <c:axPos val="b"/>
        <c:numFmt formatCode="[$-416]mmm\-yy;@" sourceLinked="0"/>
        <c:maj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538176"/>
        <c:crosses val="autoZero"/>
        <c:auto val="1"/>
        <c:lblOffset val="100"/>
        <c:baseTimeUnit val="days"/>
        <c:minorUnit val="2"/>
        <c:minorTimeUnit val="months"/>
      </c:dateAx>
      <c:valAx>
        <c:axId val="11553817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UNT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536256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445022659364811"/>
          <c:y val="0.11439244910022969"/>
          <c:w val="0.66563861077582775"/>
          <c:h val="0.75039623704019598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Permanência'!$C$2:$C$86</c:f>
              <c:numCache>
                <c:formatCode>General</c:formatCode>
                <c:ptCount val="85"/>
                <c:pt idx="0">
                  <c:v>8.6</c:v>
                </c:pt>
                <c:pt idx="1">
                  <c:v>8.3000000000000007</c:v>
                </c:pt>
                <c:pt idx="2">
                  <c:v>7.9</c:v>
                </c:pt>
                <c:pt idx="3">
                  <c:v>7.8</c:v>
                </c:pt>
                <c:pt idx="4">
                  <c:v>7.8</c:v>
                </c:pt>
                <c:pt idx="5">
                  <c:v>7.8</c:v>
                </c:pt>
                <c:pt idx="6">
                  <c:v>7.8</c:v>
                </c:pt>
                <c:pt idx="7">
                  <c:v>7.7</c:v>
                </c:pt>
                <c:pt idx="8">
                  <c:v>7.7</c:v>
                </c:pt>
                <c:pt idx="9">
                  <c:v>7.7</c:v>
                </c:pt>
                <c:pt idx="10">
                  <c:v>7.6</c:v>
                </c:pt>
                <c:pt idx="11">
                  <c:v>7.6</c:v>
                </c:pt>
                <c:pt idx="12">
                  <c:v>7.5</c:v>
                </c:pt>
                <c:pt idx="13">
                  <c:v>7.5</c:v>
                </c:pt>
                <c:pt idx="14">
                  <c:v>7.5</c:v>
                </c:pt>
                <c:pt idx="15">
                  <c:v>7.5</c:v>
                </c:pt>
                <c:pt idx="16">
                  <c:v>7.4</c:v>
                </c:pt>
                <c:pt idx="17">
                  <c:v>7.4</c:v>
                </c:pt>
                <c:pt idx="18">
                  <c:v>7.4</c:v>
                </c:pt>
                <c:pt idx="19">
                  <c:v>7.3</c:v>
                </c:pt>
                <c:pt idx="20">
                  <c:v>7.2</c:v>
                </c:pt>
                <c:pt idx="21">
                  <c:v>7.2</c:v>
                </c:pt>
                <c:pt idx="22">
                  <c:v>7.1</c:v>
                </c:pt>
                <c:pt idx="23">
                  <c:v>7.1</c:v>
                </c:pt>
                <c:pt idx="24">
                  <c:v>7.1</c:v>
                </c:pt>
                <c:pt idx="25">
                  <c:v>7</c:v>
                </c:pt>
                <c:pt idx="26">
                  <c:v>7</c:v>
                </c:pt>
                <c:pt idx="27">
                  <c:v>7</c:v>
                </c:pt>
                <c:pt idx="28">
                  <c:v>7</c:v>
                </c:pt>
                <c:pt idx="29">
                  <c:v>7</c:v>
                </c:pt>
                <c:pt idx="30">
                  <c:v>7</c:v>
                </c:pt>
                <c:pt idx="31">
                  <c:v>6.9</c:v>
                </c:pt>
                <c:pt idx="32">
                  <c:v>6.9</c:v>
                </c:pt>
                <c:pt idx="33">
                  <c:v>6.9</c:v>
                </c:pt>
                <c:pt idx="34">
                  <c:v>6.9</c:v>
                </c:pt>
                <c:pt idx="35">
                  <c:v>6.9</c:v>
                </c:pt>
                <c:pt idx="36">
                  <c:v>6.8</c:v>
                </c:pt>
                <c:pt idx="37">
                  <c:v>6.8</c:v>
                </c:pt>
                <c:pt idx="38">
                  <c:v>6.8</c:v>
                </c:pt>
                <c:pt idx="39">
                  <c:v>6.8</c:v>
                </c:pt>
                <c:pt idx="40">
                  <c:v>6.7</c:v>
                </c:pt>
                <c:pt idx="41">
                  <c:v>6.7</c:v>
                </c:pt>
                <c:pt idx="42">
                  <c:v>6.6</c:v>
                </c:pt>
                <c:pt idx="43">
                  <c:v>6.6</c:v>
                </c:pt>
                <c:pt idx="44">
                  <c:v>6.6</c:v>
                </c:pt>
                <c:pt idx="45">
                  <c:v>6.6</c:v>
                </c:pt>
                <c:pt idx="46">
                  <c:v>6.5</c:v>
                </c:pt>
                <c:pt idx="47">
                  <c:v>6.4</c:v>
                </c:pt>
                <c:pt idx="48">
                  <c:v>6.4</c:v>
                </c:pt>
                <c:pt idx="49">
                  <c:v>6.4</c:v>
                </c:pt>
                <c:pt idx="50">
                  <c:v>6.3</c:v>
                </c:pt>
                <c:pt idx="51">
                  <c:v>6.3</c:v>
                </c:pt>
                <c:pt idx="52">
                  <c:v>6.2</c:v>
                </c:pt>
                <c:pt idx="53">
                  <c:v>6.2</c:v>
                </c:pt>
                <c:pt idx="54">
                  <c:v>6.2</c:v>
                </c:pt>
                <c:pt idx="55">
                  <c:v>6.2</c:v>
                </c:pt>
                <c:pt idx="56">
                  <c:v>6.1</c:v>
                </c:pt>
                <c:pt idx="57">
                  <c:v>6.1</c:v>
                </c:pt>
                <c:pt idx="58">
                  <c:v>6</c:v>
                </c:pt>
                <c:pt idx="59">
                  <c:v>6</c:v>
                </c:pt>
                <c:pt idx="60">
                  <c:v>5.9</c:v>
                </c:pt>
                <c:pt idx="61">
                  <c:v>5.9</c:v>
                </c:pt>
                <c:pt idx="62">
                  <c:v>5.9</c:v>
                </c:pt>
                <c:pt idx="63">
                  <c:v>5.9</c:v>
                </c:pt>
                <c:pt idx="64">
                  <c:v>5.8</c:v>
                </c:pt>
                <c:pt idx="65">
                  <c:v>5.8</c:v>
                </c:pt>
                <c:pt idx="66">
                  <c:v>5.7</c:v>
                </c:pt>
                <c:pt idx="67">
                  <c:v>5.6</c:v>
                </c:pt>
                <c:pt idx="68">
                  <c:v>5.6</c:v>
                </c:pt>
                <c:pt idx="69">
                  <c:v>5.6</c:v>
                </c:pt>
                <c:pt idx="70">
                  <c:v>5.4</c:v>
                </c:pt>
                <c:pt idx="71">
                  <c:v>5.3</c:v>
                </c:pt>
                <c:pt idx="72">
                  <c:v>5.2</c:v>
                </c:pt>
                <c:pt idx="73">
                  <c:v>5.2</c:v>
                </c:pt>
                <c:pt idx="74">
                  <c:v>4.9000000000000004</c:v>
                </c:pt>
                <c:pt idx="75">
                  <c:v>4.8</c:v>
                </c:pt>
                <c:pt idx="76">
                  <c:v>4.8</c:v>
                </c:pt>
                <c:pt idx="77">
                  <c:v>4.7</c:v>
                </c:pt>
                <c:pt idx="78">
                  <c:v>4.7</c:v>
                </c:pt>
                <c:pt idx="79">
                  <c:v>4.5</c:v>
                </c:pt>
                <c:pt idx="80">
                  <c:v>4.2</c:v>
                </c:pt>
                <c:pt idx="81">
                  <c:v>2.9</c:v>
                </c:pt>
                <c:pt idx="82">
                  <c:v>2.4</c:v>
                </c:pt>
                <c:pt idx="83">
                  <c:v>1.9000000000000001</c:v>
                </c:pt>
                <c:pt idx="84">
                  <c:v>1.4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Permanência'!$H$2:$H$86</c:f>
              <c:numCache>
                <c:formatCode>General</c:formatCode>
                <c:ptCount val="85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  <c:pt idx="11">
                  <c:v>6</c:v>
                </c:pt>
                <c:pt idx="12">
                  <c:v>6</c:v>
                </c:pt>
                <c:pt idx="13">
                  <c:v>6</c:v>
                </c:pt>
                <c:pt idx="14">
                  <c:v>6</c:v>
                </c:pt>
                <c:pt idx="15">
                  <c:v>6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6</c:v>
                </c:pt>
                <c:pt idx="22">
                  <c:v>6</c:v>
                </c:pt>
                <c:pt idx="23">
                  <c:v>6</c:v>
                </c:pt>
                <c:pt idx="24">
                  <c:v>6</c:v>
                </c:pt>
                <c:pt idx="25">
                  <c:v>6</c:v>
                </c:pt>
                <c:pt idx="26">
                  <c:v>6</c:v>
                </c:pt>
                <c:pt idx="27">
                  <c:v>6</c:v>
                </c:pt>
                <c:pt idx="28">
                  <c:v>6</c:v>
                </c:pt>
                <c:pt idx="29">
                  <c:v>6</c:v>
                </c:pt>
                <c:pt idx="30">
                  <c:v>6</c:v>
                </c:pt>
                <c:pt idx="31">
                  <c:v>6</c:v>
                </c:pt>
                <c:pt idx="32">
                  <c:v>6</c:v>
                </c:pt>
                <c:pt idx="33">
                  <c:v>6</c:v>
                </c:pt>
                <c:pt idx="34">
                  <c:v>6</c:v>
                </c:pt>
                <c:pt idx="35">
                  <c:v>6</c:v>
                </c:pt>
                <c:pt idx="36">
                  <c:v>6</c:v>
                </c:pt>
                <c:pt idx="37">
                  <c:v>6</c:v>
                </c:pt>
                <c:pt idx="38">
                  <c:v>6</c:v>
                </c:pt>
                <c:pt idx="39">
                  <c:v>6</c:v>
                </c:pt>
                <c:pt idx="40">
                  <c:v>6</c:v>
                </c:pt>
                <c:pt idx="41">
                  <c:v>6</c:v>
                </c:pt>
                <c:pt idx="42">
                  <c:v>6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6</c:v>
                </c:pt>
                <c:pt idx="65">
                  <c:v>6</c:v>
                </c:pt>
                <c:pt idx="66">
                  <c:v>6</c:v>
                </c:pt>
                <c:pt idx="67">
                  <c:v>6</c:v>
                </c:pt>
                <c:pt idx="68">
                  <c:v>6</c:v>
                </c:pt>
                <c:pt idx="69">
                  <c:v>6</c:v>
                </c:pt>
                <c:pt idx="70">
                  <c:v>6</c:v>
                </c:pt>
                <c:pt idx="71">
                  <c:v>6</c:v>
                </c:pt>
                <c:pt idx="72">
                  <c:v>6</c:v>
                </c:pt>
                <c:pt idx="73">
                  <c:v>6</c:v>
                </c:pt>
                <c:pt idx="74">
                  <c:v>6</c:v>
                </c:pt>
                <c:pt idx="75">
                  <c:v>6</c:v>
                </c:pt>
                <c:pt idx="76">
                  <c:v>6</c:v>
                </c:pt>
                <c:pt idx="77">
                  <c:v>6</c:v>
                </c:pt>
                <c:pt idx="78">
                  <c:v>6</c:v>
                </c:pt>
                <c:pt idx="79">
                  <c:v>6</c:v>
                </c:pt>
                <c:pt idx="80">
                  <c:v>6</c:v>
                </c:pt>
                <c:pt idx="81">
                  <c:v>6</c:v>
                </c:pt>
                <c:pt idx="82">
                  <c:v>6</c:v>
                </c:pt>
                <c:pt idx="83">
                  <c:v>6</c:v>
                </c:pt>
                <c:pt idx="84">
                  <c:v>6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5080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Permanência'!$I$2:$I$86</c:f>
              <c:numCache>
                <c:formatCode>General</c:formatCode>
                <c:ptCount val="8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5080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Permanência'!$J$2:$J$86</c:f>
              <c:numCache>
                <c:formatCode>General</c:formatCode>
                <c:ptCount val="8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4</c:v>
                </c:pt>
                <c:pt idx="40">
                  <c:v>4</c:v>
                </c:pt>
                <c:pt idx="41">
                  <c:v>4</c:v>
                </c:pt>
                <c:pt idx="42">
                  <c:v>4</c:v>
                </c:pt>
                <c:pt idx="43">
                  <c:v>4</c:v>
                </c:pt>
                <c:pt idx="44">
                  <c:v>4</c:v>
                </c:pt>
                <c:pt idx="45">
                  <c:v>4</c:v>
                </c:pt>
                <c:pt idx="46">
                  <c:v>4</c:v>
                </c:pt>
                <c:pt idx="47">
                  <c:v>4</c:v>
                </c:pt>
                <c:pt idx="48">
                  <c:v>4</c:v>
                </c:pt>
                <c:pt idx="49">
                  <c:v>4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4</c:v>
                </c:pt>
                <c:pt idx="55">
                  <c:v>4</c:v>
                </c:pt>
                <c:pt idx="56">
                  <c:v>4</c:v>
                </c:pt>
                <c:pt idx="57">
                  <c:v>4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4</c:v>
                </c:pt>
                <c:pt idx="66">
                  <c:v>4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4</c:v>
                </c:pt>
                <c:pt idx="77">
                  <c:v>4</c:v>
                </c:pt>
                <c:pt idx="78">
                  <c:v>4</c:v>
                </c:pt>
                <c:pt idx="79">
                  <c:v>4</c:v>
                </c:pt>
                <c:pt idx="80">
                  <c:v>4</c:v>
                </c:pt>
                <c:pt idx="81">
                  <c:v>4</c:v>
                </c:pt>
                <c:pt idx="82">
                  <c:v>4</c:v>
                </c:pt>
                <c:pt idx="83">
                  <c:v>4</c:v>
                </c:pt>
                <c:pt idx="84">
                  <c:v>4</c:v>
                </c:pt>
              </c:numCache>
            </c:numRef>
          </c:yVal>
        </c:ser>
        <c:ser>
          <c:idx val="4"/>
          <c:order val="4"/>
          <c:tx>
            <c:v>CLASSE 4</c:v>
          </c:tx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Permanência'!$K$2:$K$86</c:f>
              <c:numCache>
                <c:formatCode>General</c:formatCode>
                <c:ptCount val="8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  <c:pt idx="26">
                  <c:v>2</c:v>
                </c:pt>
                <c:pt idx="27">
                  <c:v>2</c:v>
                </c:pt>
                <c:pt idx="28">
                  <c:v>2</c:v>
                </c:pt>
                <c:pt idx="29">
                  <c:v>2</c:v>
                </c:pt>
                <c:pt idx="30">
                  <c:v>2</c:v>
                </c:pt>
                <c:pt idx="31">
                  <c:v>2</c:v>
                </c:pt>
                <c:pt idx="32">
                  <c:v>2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2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2</c:v>
                </c:pt>
                <c:pt idx="44">
                  <c:v>2</c:v>
                </c:pt>
                <c:pt idx="45">
                  <c:v>2</c:v>
                </c:pt>
                <c:pt idx="46">
                  <c:v>2</c:v>
                </c:pt>
                <c:pt idx="47">
                  <c:v>2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2</c:v>
                </c:pt>
                <c:pt idx="52">
                  <c:v>2</c:v>
                </c:pt>
                <c:pt idx="53">
                  <c:v>2</c:v>
                </c:pt>
                <c:pt idx="54">
                  <c:v>2</c:v>
                </c:pt>
                <c:pt idx="55">
                  <c:v>2</c:v>
                </c:pt>
                <c:pt idx="56">
                  <c:v>2</c:v>
                </c:pt>
                <c:pt idx="57">
                  <c:v>2</c:v>
                </c:pt>
                <c:pt idx="58">
                  <c:v>2</c:v>
                </c:pt>
                <c:pt idx="59">
                  <c:v>2</c:v>
                </c:pt>
                <c:pt idx="60">
                  <c:v>2</c:v>
                </c:pt>
                <c:pt idx="61">
                  <c:v>2</c:v>
                </c:pt>
                <c:pt idx="62">
                  <c:v>2</c:v>
                </c:pt>
                <c:pt idx="63">
                  <c:v>2</c:v>
                </c:pt>
                <c:pt idx="64">
                  <c:v>2</c:v>
                </c:pt>
                <c:pt idx="65">
                  <c:v>2</c:v>
                </c:pt>
                <c:pt idx="66">
                  <c:v>2</c:v>
                </c:pt>
                <c:pt idx="67">
                  <c:v>2</c:v>
                </c:pt>
                <c:pt idx="68">
                  <c:v>2</c:v>
                </c:pt>
                <c:pt idx="69">
                  <c:v>2</c:v>
                </c:pt>
                <c:pt idx="70">
                  <c:v>2</c:v>
                </c:pt>
                <c:pt idx="71">
                  <c:v>2</c:v>
                </c:pt>
                <c:pt idx="72">
                  <c:v>2</c:v>
                </c:pt>
                <c:pt idx="73">
                  <c:v>2</c:v>
                </c:pt>
                <c:pt idx="74">
                  <c:v>2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</c:numCache>
            </c:numRef>
          </c:yVal>
        </c:ser>
        <c:axId val="115938816"/>
        <c:axId val="115940736"/>
      </c:scatterChart>
      <c:valAx>
        <c:axId val="11593881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layout>
            <c:manualLayout>
              <c:xMode val="edge"/>
              <c:yMode val="edge"/>
              <c:x val="0.40855713348331463"/>
              <c:y val="0.9229183005510766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40736"/>
        <c:crosses val="autoZero"/>
        <c:crossBetween val="midCat"/>
      </c:valAx>
      <c:valAx>
        <c:axId val="1159407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1.153402699662542E-2"/>
              <c:y val="0.4311907226736100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388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0802826569755704"/>
          <c:y val="0.14355101828112291"/>
          <c:w val="0.85356834241873614"/>
          <c:h val="0.69071638887778586"/>
        </c:manualLayout>
      </c:layout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Temporal'!$B$2:$B$86</c:f>
              <c:numCache>
                <c:formatCode>General</c:formatCode>
                <c:ptCount val="85"/>
                <c:pt idx="0">
                  <c:v>7.6</c:v>
                </c:pt>
                <c:pt idx="1">
                  <c:v>7.5</c:v>
                </c:pt>
                <c:pt idx="2">
                  <c:v>6.9</c:v>
                </c:pt>
                <c:pt idx="3">
                  <c:v>5.4</c:v>
                </c:pt>
                <c:pt idx="4">
                  <c:v>5.6</c:v>
                </c:pt>
                <c:pt idx="5">
                  <c:v>6.8</c:v>
                </c:pt>
                <c:pt idx="6">
                  <c:v>6.4</c:v>
                </c:pt>
                <c:pt idx="7">
                  <c:v>6.9</c:v>
                </c:pt>
                <c:pt idx="8">
                  <c:v>6.5</c:v>
                </c:pt>
                <c:pt idx="9">
                  <c:v>7.1</c:v>
                </c:pt>
                <c:pt idx="10">
                  <c:v>5.9</c:v>
                </c:pt>
                <c:pt idx="11">
                  <c:v>6.9</c:v>
                </c:pt>
                <c:pt idx="12">
                  <c:v>6.6</c:v>
                </c:pt>
                <c:pt idx="13">
                  <c:v>7.4</c:v>
                </c:pt>
                <c:pt idx="14">
                  <c:v>5.9</c:v>
                </c:pt>
                <c:pt idx="15">
                  <c:v>6.6</c:v>
                </c:pt>
                <c:pt idx="16">
                  <c:v>6.7</c:v>
                </c:pt>
                <c:pt idx="17">
                  <c:v>6.8</c:v>
                </c:pt>
                <c:pt idx="18">
                  <c:v>6.1</c:v>
                </c:pt>
                <c:pt idx="19">
                  <c:v>6.2</c:v>
                </c:pt>
                <c:pt idx="20">
                  <c:v>6</c:v>
                </c:pt>
                <c:pt idx="21">
                  <c:v>6.2</c:v>
                </c:pt>
                <c:pt idx="22">
                  <c:v>6.7</c:v>
                </c:pt>
                <c:pt idx="23">
                  <c:v>7.9</c:v>
                </c:pt>
                <c:pt idx="24">
                  <c:v>5.3</c:v>
                </c:pt>
                <c:pt idx="25">
                  <c:v>4.5</c:v>
                </c:pt>
                <c:pt idx="26">
                  <c:v>7.5</c:v>
                </c:pt>
                <c:pt idx="27">
                  <c:v>5.8</c:v>
                </c:pt>
                <c:pt idx="28">
                  <c:v>7.2</c:v>
                </c:pt>
                <c:pt idx="29">
                  <c:v>7.7</c:v>
                </c:pt>
                <c:pt idx="30">
                  <c:v>6.4</c:v>
                </c:pt>
                <c:pt idx="31">
                  <c:v>6.2</c:v>
                </c:pt>
                <c:pt idx="32">
                  <c:v>4.8</c:v>
                </c:pt>
                <c:pt idx="33">
                  <c:v>7</c:v>
                </c:pt>
                <c:pt idx="34">
                  <c:v>7.4</c:v>
                </c:pt>
                <c:pt idx="35">
                  <c:v>5.6</c:v>
                </c:pt>
                <c:pt idx="36">
                  <c:v>5.6</c:v>
                </c:pt>
                <c:pt idx="37">
                  <c:v>6.3</c:v>
                </c:pt>
                <c:pt idx="38">
                  <c:v>6.9</c:v>
                </c:pt>
                <c:pt idx="39">
                  <c:v>2.9</c:v>
                </c:pt>
                <c:pt idx="40">
                  <c:v>6</c:v>
                </c:pt>
                <c:pt idx="41">
                  <c:v>6.8</c:v>
                </c:pt>
                <c:pt idx="42">
                  <c:v>4.7</c:v>
                </c:pt>
                <c:pt idx="43">
                  <c:v>6.6</c:v>
                </c:pt>
                <c:pt idx="44">
                  <c:v>7.5</c:v>
                </c:pt>
                <c:pt idx="45">
                  <c:v>6.1</c:v>
                </c:pt>
                <c:pt idx="46">
                  <c:v>8.3000000000000007</c:v>
                </c:pt>
                <c:pt idx="47">
                  <c:v>7.7</c:v>
                </c:pt>
                <c:pt idx="48">
                  <c:v>6.2</c:v>
                </c:pt>
                <c:pt idx="49">
                  <c:v>7</c:v>
                </c:pt>
                <c:pt idx="50">
                  <c:v>7.7</c:v>
                </c:pt>
                <c:pt idx="51">
                  <c:v>7.3</c:v>
                </c:pt>
                <c:pt idx="52">
                  <c:v>7</c:v>
                </c:pt>
                <c:pt idx="53">
                  <c:v>6.3</c:v>
                </c:pt>
                <c:pt idx="54">
                  <c:v>7</c:v>
                </c:pt>
                <c:pt idx="55">
                  <c:v>7.1</c:v>
                </c:pt>
                <c:pt idx="56">
                  <c:v>7.4</c:v>
                </c:pt>
                <c:pt idx="57">
                  <c:v>7.8</c:v>
                </c:pt>
                <c:pt idx="58">
                  <c:v>6.9</c:v>
                </c:pt>
                <c:pt idx="59">
                  <c:v>5.9</c:v>
                </c:pt>
                <c:pt idx="60">
                  <c:v>4.8</c:v>
                </c:pt>
                <c:pt idx="61">
                  <c:v>7.6</c:v>
                </c:pt>
                <c:pt idx="62">
                  <c:v>6.4</c:v>
                </c:pt>
                <c:pt idx="63">
                  <c:v>7.5</c:v>
                </c:pt>
                <c:pt idx="64">
                  <c:v>7.8</c:v>
                </c:pt>
                <c:pt idx="65">
                  <c:v>5.7</c:v>
                </c:pt>
                <c:pt idx="66">
                  <c:v>7</c:v>
                </c:pt>
                <c:pt idx="67">
                  <c:v>6.6</c:v>
                </c:pt>
                <c:pt idx="68">
                  <c:v>7</c:v>
                </c:pt>
                <c:pt idx="69">
                  <c:v>8.6</c:v>
                </c:pt>
                <c:pt idx="70">
                  <c:v>7.8</c:v>
                </c:pt>
                <c:pt idx="71">
                  <c:v>5.2</c:v>
                </c:pt>
                <c:pt idx="72">
                  <c:v>5.9</c:v>
                </c:pt>
                <c:pt idx="73">
                  <c:v>7.1</c:v>
                </c:pt>
                <c:pt idx="74">
                  <c:v>7.2</c:v>
                </c:pt>
                <c:pt idx="75">
                  <c:v>6.8</c:v>
                </c:pt>
                <c:pt idx="76">
                  <c:v>7.8</c:v>
                </c:pt>
                <c:pt idx="77">
                  <c:v>5.8</c:v>
                </c:pt>
                <c:pt idx="78">
                  <c:v>1.9000000000000001</c:v>
                </c:pt>
                <c:pt idx="79">
                  <c:v>4.9000000000000004</c:v>
                </c:pt>
                <c:pt idx="80">
                  <c:v>4.7</c:v>
                </c:pt>
                <c:pt idx="81">
                  <c:v>5.2</c:v>
                </c:pt>
                <c:pt idx="82">
                  <c:v>4.2</c:v>
                </c:pt>
                <c:pt idx="83">
                  <c:v>2.4</c:v>
                </c:pt>
                <c:pt idx="84">
                  <c:v>1.4</c:v>
                </c:pt>
              </c:numCache>
            </c:numRef>
          </c:val>
        </c:ser>
        <c:marker val="1"/>
        <c:axId val="115956736"/>
        <c:axId val="115984256"/>
      </c:lineChart>
      <c:dateAx>
        <c:axId val="115956736"/>
        <c:scaling>
          <c:orientation val="minMax"/>
          <c:max val="42004"/>
          <c:min val="36526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84256"/>
        <c:crosses val="autoZero"/>
        <c:auto val="1"/>
        <c:lblOffset val="100"/>
        <c:baseTimeUnit val="days"/>
        <c:majorUnit val="6"/>
        <c:majorTimeUnit val="months"/>
      </c:dateAx>
      <c:valAx>
        <c:axId val="115984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(mg/L)</a:t>
                </a:r>
              </a:p>
            </c:rich>
          </c:tx>
          <c:layout>
            <c:manualLayout>
              <c:xMode val="edge"/>
              <c:yMode val="edge"/>
              <c:x val="2.4629550172207842E-2"/>
              <c:y val="0.4430400895319557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956736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sz="1200"/>
              <a:t>Porcentagem de Atendimento ao Padrão da Classe 2</a:t>
            </a:r>
          </a:p>
        </c:rich>
      </c:tx>
      <c:layout>
        <c:manualLayout>
          <c:xMode val="edge"/>
          <c:yMode val="edge"/>
          <c:x val="0.17936115384424356"/>
          <c:y val="4.629648190509556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476424566645794"/>
          <c:y val="0.15856925418569273"/>
          <c:w val="0.8534428509463452"/>
          <c:h val="0.7328161303660232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Pt>
            <c:idx val="0"/>
            <c:spPr>
              <a:solidFill>
                <a:srgbClr val="00B0F0"/>
              </a:solidFill>
              <a:ln w="3175">
                <a:solidFill>
                  <a:sysClr val="windowText" lastClr="000000"/>
                </a:solidFill>
              </a:ln>
            </c:spPr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de Atendimento Classe 2 - OD'!$F$100:$F$114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de Atendimento Classe 2 - OD'!$G$100:$G$114</c:f>
              <c:numCache>
                <c:formatCode>0.0</c:formatCode>
                <c:ptCount val="15"/>
                <c:pt idx="0">
                  <c:v>83.3333333333333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83.3333333333333</c:v>
                </c:pt>
                <c:pt idx="5">
                  <c:v>100</c:v>
                </c:pt>
                <c:pt idx="6">
                  <c:v>83.3333333333333</c:v>
                </c:pt>
                <c:pt idx="7">
                  <c:v>66.666666666666657</c:v>
                </c:pt>
                <c:pt idx="8">
                  <c:v>100</c:v>
                </c:pt>
                <c:pt idx="9">
                  <c:v>100</c:v>
                </c:pt>
                <c:pt idx="10">
                  <c:v>83.3333333333333</c:v>
                </c:pt>
                <c:pt idx="11">
                  <c:v>100</c:v>
                </c:pt>
                <c:pt idx="12">
                  <c:v>100</c:v>
                </c:pt>
                <c:pt idx="13">
                  <c:v>83.3333333333333</c:v>
                </c:pt>
                <c:pt idx="14">
                  <c:v>16.666666666666664</c:v>
                </c:pt>
              </c:numCache>
            </c:numRef>
          </c:val>
        </c:ser>
        <c:gapWidth val="219"/>
        <c:overlap val="-27"/>
        <c:axId val="116041984"/>
        <c:axId val="116051968"/>
      </c:barChart>
      <c:catAx>
        <c:axId val="1160419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51968"/>
        <c:crosses val="autoZero"/>
        <c:auto val="1"/>
        <c:lblAlgn val="ctr"/>
        <c:lblOffset val="100"/>
      </c:catAx>
      <c:valAx>
        <c:axId val="116051968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41984"/>
        <c:crosses val="autoZero"/>
        <c:crossBetween val="between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 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8657298754589275E-2"/>
          <c:y val="0.10646119390483123"/>
          <c:w val="0.72717383253712609"/>
          <c:h val="0.77267119877756041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19050">
              <a:noFill/>
            </a:ln>
          </c:spPr>
          <c:marker>
            <c:symbol val="circle"/>
            <c:size val="4"/>
            <c:spPr>
              <a:solidFill>
                <a:schemeClr val="accent1"/>
              </a:solidFill>
              <a:ln w="0">
                <a:solidFill>
                  <a:schemeClr val="tx1"/>
                </a:solidFill>
              </a:ln>
              <a:effectLst/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Permanência'!$C$2:$C$86</c:f>
              <c:numCache>
                <c:formatCode>General</c:formatCode>
                <c:ptCount val="8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4</c:v>
                </c:pt>
                <c:pt idx="17">
                  <c:v>4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4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4</c:v>
                </c:pt>
                <c:pt idx="31">
                  <c:v>4</c:v>
                </c:pt>
                <c:pt idx="32">
                  <c:v>4</c:v>
                </c:pt>
                <c:pt idx="33">
                  <c:v>4</c:v>
                </c:pt>
                <c:pt idx="34">
                  <c:v>4</c:v>
                </c:pt>
                <c:pt idx="35">
                  <c:v>4</c:v>
                </c:pt>
                <c:pt idx="36">
                  <c:v>4</c:v>
                </c:pt>
                <c:pt idx="37">
                  <c:v>4</c:v>
                </c:pt>
                <c:pt idx="38">
                  <c:v>4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6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8</c:v>
                </c:pt>
                <c:pt idx="73">
                  <c:v>8</c:v>
                </c:pt>
                <c:pt idx="74">
                  <c:v>9</c:v>
                </c:pt>
                <c:pt idx="75">
                  <c:v>9</c:v>
                </c:pt>
                <c:pt idx="76">
                  <c:v>9</c:v>
                </c:pt>
                <c:pt idx="77">
                  <c:v>9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11</c:v>
                </c:pt>
                <c:pt idx="83">
                  <c:v>11</c:v>
                </c:pt>
                <c:pt idx="84">
                  <c:v>12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4925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Permanência'!$H$2:$H$86</c:f>
              <c:numCache>
                <c:formatCode>General</c:formatCode>
                <c:ptCount val="8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Permanência'!$I$2:$I$86</c:f>
              <c:numCache>
                <c:formatCode>General</c:formatCode>
                <c:ptCount val="8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  <c:pt idx="20">
                  <c:v>5</c:v>
                </c:pt>
                <c:pt idx="21">
                  <c:v>5</c:v>
                </c:pt>
                <c:pt idx="22">
                  <c:v>5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5</c:v>
                </c:pt>
                <c:pt idx="34">
                  <c:v>5</c:v>
                </c:pt>
                <c:pt idx="35">
                  <c:v>5</c:v>
                </c:pt>
                <c:pt idx="36">
                  <c:v>5</c:v>
                </c:pt>
                <c:pt idx="37">
                  <c:v>5</c:v>
                </c:pt>
                <c:pt idx="38">
                  <c:v>5</c:v>
                </c:pt>
                <c:pt idx="39">
                  <c:v>5</c:v>
                </c:pt>
                <c:pt idx="40">
                  <c:v>5</c:v>
                </c:pt>
                <c:pt idx="41">
                  <c:v>5</c:v>
                </c:pt>
                <c:pt idx="42">
                  <c:v>5</c:v>
                </c:pt>
                <c:pt idx="43">
                  <c:v>5</c:v>
                </c:pt>
                <c:pt idx="44">
                  <c:v>5</c:v>
                </c:pt>
                <c:pt idx="45">
                  <c:v>5</c:v>
                </c:pt>
                <c:pt idx="46">
                  <c:v>5</c:v>
                </c:pt>
                <c:pt idx="47">
                  <c:v>5</c:v>
                </c:pt>
                <c:pt idx="48">
                  <c:v>5</c:v>
                </c:pt>
                <c:pt idx="49">
                  <c:v>5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5</c:v>
                </c:pt>
                <c:pt idx="60">
                  <c:v>5</c:v>
                </c:pt>
                <c:pt idx="61">
                  <c:v>5</c:v>
                </c:pt>
                <c:pt idx="62">
                  <c:v>5</c:v>
                </c:pt>
                <c:pt idx="63">
                  <c:v>5</c:v>
                </c:pt>
                <c:pt idx="64">
                  <c:v>5</c:v>
                </c:pt>
                <c:pt idx="65">
                  <c:v>5</c:v>
                </c:pt>
                <c:pt idx="66">
                  <c:v>5</c:v>
                </c:pt>
                <c:pt idx="67">
                  <c:v>5</c:v>
                </c:pt>
                <c:pt idx="68">
                  <c:v>5</c:v>
                </c:pt>
                <c:pt idx="69">
                  <c:v>5</c:v>
                </c:pt>
                <c:pt idx="70">
                  <c:v>5</c:v>
                </c:pt>
                <c:pt idx="71">
                  <c:v>5</c:v>
                </c:pt>
                <c:pt idx="72">
                  <c:v>5</c:v>
                </c:pt>
                <c:pt idx="73">
                  <c:v>5</c:v>
                </c:pt>
                <c:pt idx="74">
                  <c:v>5</c:v>
                </c:pt>
                <c:pt idx="75">
                  <c:v>5</c:v>
                </c:pt>
                <c:pt idx="76">
                  <c:v>5</c:v>
                </c:pt>
                <c:pt idx="77">
                  <c:v>5</c:v>
                </c:pt>
                <c:pt idx="78">
                  <c:v>5</c:v>
                </c:pt>
                <c:pt idx="79">
                  <c:v>5</c:v>
                </c:pt>
                <c:pt idx="80">
                  <c:v>5</c:v>
                </c:pt>
                <c:pt idx="81">
                  <c:v>5</c:v>
                </c:pt>
                <c:pt idx="82">
                  <c:v>5</c:v>
                </c:pt>
                <c:pt idx="83">
                  <c:v>5</c:v>
                </c:pt>
                <c:pt idx="84">
                  <c:v>5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4925"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ln>
                <a:noFill/>
              </a:ln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Permanência'!$J$2:$J$86</c:f>
              <c:numCache>
                <c:formatCode>General</c:formatCode>
                <c:ptCount val="8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10</c:v>
                </c:pt>
                <c:pt idx="28">
                  <c:v>10</c:v>
                </c:pt>
                <c:pt idx="29">
                  <c:v>10</c:v>
                </c:pt>
                <c:pt idx="30">
                  <c:v>10</c:v>
                </c:pt>
                <c:pt idx="31">
                  <c:v>10</c:v>
                </c:pt>
                <c:pt idx="32">
                  <c:v>10</c:v>
                </c:pt>
                <c:pt idx="33">
                  <c:v>10</c:v>
                </c:pt>
                <c:pt idx="34">
                  <c:v>10</c:v>
                </c:pt>
                <c:pt idx="35">
                  <c:v>10</c:v>
                </c:pt>
                <c:pt idx="36">
                  <c:v>10</c:v>
                </c:pt>
                <c:pt idx="37">
                  <c:v>10</c:v>
                </c:pt>
                <c:pt idx="38">
                  <c:v>10</c:v>
                </c:pt>
                <c:pt idx="39">
                  <c:v>10</c:v>
                </c:pt>
                <c:pt idx="40">
                  <c:v>10</c:v>
                </c:pt>
                <c:pt idx="41">
                  <c:v>10</c:v>
                </c:pt>
                <c:pt idx="42">
                  <c:v>10</c:v>
                </c:pt>
                <c:pt idx="43">
                  <c:v>10</c:v>
                </c:pt>
                <c:pt idx="44">
                  <c:v>10</c:v>
                </c:pt>
                <c:pt idx="45">
                  <c:v>10</c:v>
                </c:pt>
                <c:pt idx="46">
                  <c:v>10</c:v>
                </c:pt>
                <c:pt idx="47">
                  <c:v>10</c:v>
                </c:pt>
                <c:pt idx="48">
                  <c:v>10</c:v>
                </c:pt>
                <c:pt idx="49">
                  <c:v>10</c:v>
                </c:pt>
                <c:pt idx="50">
                  <c:v>10</c:v>
                </c:pt>
                <c:pt idx="51">
                  <c:v>10</c:v>
                </c:pt>
                <c:pt idx="52">
                  <c:v>10</c:v>
                </c:pt>
                <c:pt idx="53">
                  <c:v>10</c:v>
                </c:pt>
                <c:pt idx="54">
                  <c:v>10</c:v>
                </c:pt>
                <c:pt idx="55">
                  <c:v>10</c:v>
                </c:pt>
                <c:pt idx="56">
                  <c:v>10</c:v>
                </c:pt>
                <c:pt idx="57">
                  <c:v>10</c:v>
                </c:pt>
                <c:pt idx="58">
                  <c:v>10</c:v>
                </c:pt>
                <c:pt idx="59">
                  <c:v>10</c:v>
                </c:pt>
                <c:pt idx="60">
                  <c:v>10</c:v>
                </c:pt>
                <c:pt idx="61">
                  <c:v>10</c:v>
                </c:pt>
                <c:pt idx="62">
                  <c:v>10</c:v>
                </c:pt>
                <c:pt idx="63">
                  <c:v>10</c:v>
                </c:pt>
                <c:pt idx="64">
                  <c:v>10</c:v>
                </c:pt>
                <c:pt idx="65">
                  <c:v>10</c:v>
                </c:pt>
                <c:pt idx="66">
                  <c:v>10</c:v>
                </c:pt>
                <c:pt idx="67">
                  <c:v>10</c:v>
                </c:pt>
                <c:pt idx="68">
                  <c:v>10</c:v>
                </c:pt>
                <c:pt idx="69">
                  <c:v>10</c:v>
                </c:pt>
                <c:pt idx="70">
                  <c:v>10</c:v>
                </c:pt>
                <c:pt idx="71">
                  <c:v>10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10</c:v>
                </c:pt>
                <c:pt idx="76">
                  <c:v>10</c:v>
                </c:pt>
                <c:pt idx="77">
                  <c:v>10</c:v>
                </c:pt>
                <c:pt idx="78">
                  <c:v>10</c:v>
                </c:pt>
                <c:pt idx="79">
                  <c:v>10</c:v>
                </c:pt>
                <c:pt idx="80">
                  <c:v>10</c:v>
                </c:pt>
                <c:pt idx="81">
                  <c:v>10</c:v>
                </c:pt>
                <c:pt idx="82">
                  <c:v>10</c:v>
                </c:pt>
                <c:pt idx="83">
                  <c:v>10</c:v>
                </c:pt>
                <c:pt idx="84">
                  <c:v>10</c:v>
                </c:pt>
              </c:numCache>
            </c:numRef>
          </c:yVal>
        </c:ser>
        <c:axId val="115863936"/>
        <c:axId val="115867008"/>
      </c:scatterChart>
      <c:valAx>
        <c:axId val="115863936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do Tempo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867008"/>
        <c:crosses val="autoZero"/>
        <c:crossBetween val="midCat"/>
      </c:valAx>
      <c:valAx>
        <c:axId val="115867008"/>
        <c:scaling>
          <c:orientation val="minMax"/>
          <c:max val="15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5863936"/>
        <c:crosses val="autoZero"/>
        <c:crossBetween val="midCat"/>
      </c:valAx>
      <c:spPr>
        <a:noFill/>
        <a:ln>
          <a:solidFill>
            <a:schemeClr val="lt1">
              <a:shade val="50000"/>
            </a:schemeClr>
          </a:solidFill>
        </a:ln>
        <a:effectLst/>
      </c:spPr>
    </c:plotArea>
    <c:legend>
      <c:legendPos val="r"/>
      <c:layout>
        <c:manualLayout>
          <c:xMode val="edge"/>
          <c:yMode val="edge"/>
          <c:x val="0.81456203940302929"/>
          <c:y val="0.44389863944839925"/>
          <c:w val="0.16780103136688521"/>
          <c:h val="0.2750935099203583"/>
        </c:manualLayout>
      </c:layout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  <c:userShapes r:id="rId2"/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layout>
        <c:manualLayout>
          <c:xMode val="edge"/>
          <c:yMode val="edge"/>
          <c:x val="0.43430925221799765"/>
          <c:y val="5.3763440860215101E-3"/>
        </c:manualLayout>
      </c:layout>
      <c:spPr>
        <a:noFill/>
        <a:ln w="25400">
          <a:noFill/>
        </a:ln>
      </c:spPr>
    </c:title>
    <c:plotArea>
      <c:layout/>
      <c:lineChart>
        <c:grouping val="standard"/>
        <c:ser>
          <c:idx val="0"/>
          <c:order val="0"/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Temporal'!$B$2:$B$86</c:f>
              <c:numCache>
                <c:formatCode>General</c:formatCode>
                <c:ptCount val="85"/>
                <c:pt idx="0">
                  <c:v>4</c:v>
                </c:pt>
                <c:pt idx="1">
                  <c:v>3</c:v>
                </c:pt>
                <c:pt idx="2">
                  <c:v>6</c:v>
                </c:pt>
                <c:pt idx="3">
                  <c:v>7</c:v>
                </c:pt>
                <c:pt idx="4">
                  <c:v>7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2</c:v>
                </c:pt>
                <c:pt idx="11">
                  <c:v>4</c:v>
                </c:pt>
                <c:pt idx="12">
                  <c:v>6</c:v>
                </c:pt>
                <c:pt idx="13">
                  <c:v>4</c:v>
                </c:pt>
                <c:pt idx="14">
                  <c:v>3</c:v>
                </c:pt>
                <c:pt idx="15">
                  <c:v>4</c:v>
                </c:pt>
                <c:pt idx="16">
                  <c:v>3</c:v>
                </c:pt>
                <c:pt idx="17">
                  <c:v>9</c:v>
                </c:pt>
                <c:pt idx="18">
                  <c:v>6</c:v>
                </c:pt>
                <c:pt idx="19">
                  <c:v>11</c:v>
                </c:pt>
                <c:pt idx="20">
                  <c:v>4</c:v>
                </c:pt>
                <c:pt idx="21">
                  <c:v>4</c:v>
                </c:pt>
                <c:pt idx="22">
                  <c:v>4</c:v>
                </c:pt>
                <c:pt idx="23">
                  <c:v>5</c:v>
                </c:pt>
                <c:pt idx="24">
                  <c:v>5</c:v>
                </c:pt>
                <c:pt idx="25">
                  <c:v>5</c:v>
                </c:pt>
                <c:pt idx="26">
                  <c:v>4</c:v>
                </c:pt>
                <c:pt idx="27">
                  <c:v>7</c:v>
                </c:pt>
                <c:pt idx="28">
                  <c:v>4</c:v>
                </c:pt>
                <c:pt idx="29">
                  <c:v>5</c:v>
                </c:pt>
                <c:pt idx="30">
                  <c:v>5</c:v>
                </c:pt>
                <c:pt idx="31">
                  <c:v>5</c:v>
                </c:pt>
                <c:pt idx="32">
                  <c:v>5</c:v>
                </c:pt>
                <c:pt idx="33">
                  <c:v>4</c:v>
                </c:pt>
                <c:pt idx="34">
                  <c:v>4</c:v>
                </c:pt>
                <c:pt idx="35">
                  <c:v>7</c:v>
                </c:pt>
                <c:pt idx="36">
                  <c:v>2</c:v>
                </c:pt>
                <c:pt idx="37">
                  <c:v>6</c:v>
                </c:pt>
                <c:pt idx="38">
                  <c:v>2</c:v>
                </c:pt>
                <c:pt idx="39">
                  <c:v>5</c:v>
                </c:pt>
                <c:pt idx="40">
                  <c:v>5</c:v>
                </c:pt>
                <c:pt idx="41">
                  <c:v>6</c:v>
                </c:pt>
                <c:pt idx="42">
                  <c:v>5</c:v>
                </c:pt>
                <c:pt idx="43">
                  <c:v>6</c:v>
                </c:pt>
                <c:pt idx="44">
                  <c:v>3</c:v>
                </c:pt>
                <c:pt idx="45">
                  <c:v>6</c:v>
                </c:pt>
                <c:pt idx="46">
                  <c:v>2</c:v>
                </c:pt>
                <c:pt idx="47">
                  <c:v>6</c:v>
                </c:pt>
                <c:pt idx="48">
                  <c:v>4</c:v>
                </c:pt>
                <c:pt idx="49">
                  <c:v>4</c:v>
                </c:pt>
                <c:pt idx="50">
                  <c:v>6</c:v>
                </c:pt>
                <c:pt idx="51">
                  <c:v>4</c:v>
                </c:pt>
                <c:pt idx="52">
                  <c:v>5</c:v>
                </c:pt>
                <c:pt idx="53">
                  <c:v>4</c:v>
                </c:pt>
                <c:pt idx="54">
                  <c:v>4</c:v>
                </c:pt>
                <c:pt idx="55">
                  <c:v>3</c:v>
                </c:pt>
                <c:pt idx="56">
                  <c:v>2</c:v>
                </c:pt>
                <c:pt idx="57">
                  <c:v>4</c:v>
                </c:pt>
                <c:pt idx="58">
                  <c:v>6</c:v>
                </c:pt>
                <c:pt idx="59">
                  <c:v>10</c:v>
                </c:pt>
                <c:pt idx="60">
                  <c:v>10</c:v>
                </c:pt>
                <c:pt idx="61">
                  <c:v>4</c:v>
                </c:pt>
                <c:pt idx="62">
                  <c:v>3</c:v>
                </c:pt>
                <c:pt idx="63">
                  <c:v>12</c:v>
                </c:pt>
                <c:pt idx="64">
                  <c:v>5</c:v>
                </c:pt>
                <c:pt idx="65">
                  <c:v>10</c:v>
                </c:pt>
                <c:pt idx="66">
                  <c:v>3</c:v>
                </c:pt>
                <c:pt idx="67">
                  <c:v>4</c:v>
                </c:pt>
                <c:pt idx="68">
                  <c:v>4</c:v>
                </c:pt>
                <c:pt idx="69">
                  <c:v>4</c:v>
                </c:pt>
                <c:pt idx="70">
                  <c:v>5</c:v>
                </c:pt>
                <c:pt idx="71">
                  <c:v>7</c:v>
                </c:pt>
                <c:pt idx="72">
                  <c:v>8</c:v>
                </c:pt>
                <c:pt idx="73">
                  <c:v>3</c:v>
                </c:pt>
                <c:pt idx="74">
                  <c:v>7</c:v>
                </c:pt>
                <c:pt idx="75">
                  <c:v>5</c:v>
                </c:pt>
                <c:pt idx="76">
                  <c:v>7</c:v>
                </c:pt>
                <c:pt idx="77">
                  <c:v>7</c:v>
                </c:pt>
                <c:pt idx="78">
                  <c:v>10</c:v>
                </c:pt>
                <c:pt idx="79">
                  <c:v>6</c:v>
                </c:pt>
                <c:pt idx="80">
                  <c:v>9</c:v>
                </c:pt>
                <c:pt idx="81">
                  <c:v>8</c:v>
                </c:pt>
                <c:pt idx="82">
                  <c:v>11</c:v>
                </c:pt>
                <c:pt idx="83">
                  <c:v>9</c:v>
                </c:pt>
                <c:pt idx="84">
                  <c:v>9</c:v>
                </c:pt>
              </c:numCache>
            </c:numRef>
          </c:val>
        </c:ser>
        <c:marker val="1"/>
        <c:axId val="116133888"/>
        <c:axId val="116164480"/>
      </c:lineChart>
      <c:dateAx>
        <c:axId val="116133888"/>
        <c:scaling>
          <c:orientation val="minMax"/>
          <c:max val="41977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164480"/>
        <c:crosses val="autoZero"/>
        <c:auto val="1"/>
        <c:lblOffset val="100"/>
        <c:baseTimeUnit val="days"/>
        <c:majorUnit val="6"/>
        <c:majorTimeUnit val="months"/>
      </c:dateAx>
      <c:valAx>
        <c:axId val="1161644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DBO (mg/l)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133888"/>
        <c:crosses val="autoZero"/>
        <c:crossBetween val="between"/>
      </c:valAx>
      <c:spPr>
        <a:noFill/>
        <a:ln w="25400">
          <a:solidFill>
            <a:schemeClr val="tx1">
              <a:lumMod val="15000"/>
              <a:lumOff val="85000"/>
            </a:scheme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spPr>
        <a:noFill/>
        <a:ln w="25400">
          <a:noFill/>
        </a:ln>
      </c:spPr>
    </c:title>
    <c:plotArea>
      <c:layout/>
      <c:barChart>
        <c:barDir val="col"/>
        <c:grouping val="clustered"/>
        <c:ser>
          <c:idx val="1"/>
          <c:order val="0"/>
          <c:spPr>
            <a:solidFill>
              <a:srgbClr val="00B0F0"/>
            </a:solidFill>
            <a:ln w="3175">
              <a:solidFill>
                <a:schemeClr val="tx1"/>
              </a:solidFill>
            </a:ln>
          </c:spP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DBO!$P$147:$P$161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DBO!$Q$147:$Q$161</c:f>
              <c:numCache>
                <c:formatCode>0.0</c:formatCode>
                <c:ptCount val="15"/>
                <c:pt idx="0">
                  <c:v>40</c:v>
                </c:pt>
                <c:pt idx="1">
                  <c:v>100</c:v>
                </c:pt>
                <c:pt idx="2">
                  <c:v>80</c:v>
                </c:pt>
                <c:pt idx="3">
                  <c:v>50</c:v>
                </c:pt>
                <c:pt idx="4">
                  <c:v>100</c:v>
                </c:pt>
                <c:pt idx="5">
                  <c:v>83.3333333333333</c:v>
                </c:pt>
                <c:pt idx="6">
                  <c:v>66.666666666666657</c:v>
                </c:pt>
                <c:pt idx="7">
                  <c:v>66.666666666666657</c:v>
                </c:pt>
                <c:pt idx="8">
                  <c:v>60</c:v>
                </c:pt>
                <c:pt idx="9">
                  <c:v>83.3333333333333</c:v>
                </c:pt>
                <c:pt idx="10">
                  <c:v>50</c:v>
                </c:pt>
                <c:pt idx="11">
                  <c:v>66.666666666666657</c:v>
                </c:pt>
                <c:pt idx="12">
                  <c:v>66.666666666666657</c:v>
                </c:pt>
                <c:pt idx="13">
                  <c:v>33.333333333333329</c:v>
                </c:pt>
                <c:pt idx="14">
                  <c:v>0</c:v>
                </c:pt>
              </c:numCache>
            </c:numRef>
          </c:val>
        </c:ser>
        <c:gapWidth val="219"/>
        <c:overlap val="-27"/>
        <c:axId val="116184960"/>
        <c:axId val="116186496"/>
      </c:barChart>
      <c:catAx>
        <c:axId val="1161849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0000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186496"/>
        <c:crosses val="autoZero"/>
        <c:auto val="1"/>
        <c:lblAlgn val="ctr"/>
        <c:lblOffset val="100"/>
      </c:catAx>
      <c:valAx>
        <c:axId val="116186496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184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Atendimento ao Padrão Classe 2</a:t>
            </a:r>
          </a:p>
        </c:rich>
      </c:tx>
      <c:layout>
        <c:manualLayout>
          <c:xMode val="edge"/>
          <c:yMode val="edge"/>
          <c:x val="0.32875215010656306"/>
          <c:y val="4.485218568458165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234344889895306"/>
          <c:y val="0.18727738370738073"/>
          <c:w val="0.82710102413668884"/>
          <c:h val="0.678891044942290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00B0F0"/>
            </a:solidFill>
            <a:ln w="3175">
              <a:solidFill>
                <a:sysClr val="windowText" lastClr="000000"/>
              </a:solidFill>
            </a:ln>
          </c:spPr>
          <c:dLbls>
            <c:numFmt formatCode="#,##0" sourceLinked="0"/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'% Atendimento E. coli'!$F$11:$F$25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'% Atendimento E. coli'!$G$11:$G$25</c:f>
              <c:numCache>
                <c:formatCode>0.0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16.666666666666664</c:v>
                </c:pt>
                <c:pt idx="3">
                  <c:v>33.333333333333329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16.666666666666664</c:v>
                </c:pt>
                <c:pt idx="8">
                  <c:v>277.77777777777749</c:v>
                </c:pt>
                <c:pt idx="9">
                  <c:v>16.666666666666664</c:v>
                </c:pt>
                <c:pt idx="10">
                  <c:v>16.666666666666664</c:v>
                </c:pt>
                <c:pt idx="11">
                  <c:v>0</c:v>
                </c:pt>
                <c:pt idx="12">
                  <c:v>16.666666666666664</c:v>
                </c:pt>
                <c:pt idx="13">
                  <c:v>0</c:v>
                </c:pt>
                <c:pt idx="14">
                  <c:v>33.333333333333329</c:v>
                </c:pt>
              </c:numCache>
            </c:numRef>
          </c:val>
        </c:ser>
        <c:gapWidth val="219"/>
        <c:overlap val="-27"/>
        <c:axId val="116432896"/>
        <c:axId val="116434432"/>
      </c:barChart>
      <c:catAx>
        <c:axId val="1164328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336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34432"/>
        <c:crosses val="autoZero"/>
        <c:auto val="1"/>
        <c:lblAlgn val="ctr"/>
        <c:lblOffset val="100"/>
      </c:catAx>
      <c:valAx>
        <c:axId val="116434432"/>
        <c:scaling>
          <c:orientation val="minMax"/>
          <c:max val="10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/>
                  <a:t>Porcentagem (%)</a:t>
                </a:r>
              </a:p>
            </c:rich>
          </c:tx>
          <c:layout>
            <c:manualLayout>
              <c:xMode val="edge"/>
              <c:yMode val="edge"/>
              <c:x val="2.6751368872624637E-2"/>
              <c:y val="0.36469714013021093"/>
            </c:manualLayout>
          </c:layout>
          <c:spPr>
            <a:noFill/>
            <a:ln w="25400">
              <a:noFill/>
            </a:ln>
          </c:spPr>
        </c:title>
        <c:numFmt formatCode="0.0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32896"/>
        <c:crosses val="autoZero"/>
        <c:crossBetween val="between"/>
        <c:majorUnit val="2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Curva de Permanência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071316301831673"/>
          <c:y val="0.12875928126234812"/>
          <c:w val="0.68832515877106559"/>
          <c:h val="0.75953431571643149"/>
        </c:manualLayout>
      </c:layout>
      <c:scatterChart>
        <c:scatterStyle val="lineMarker"/>
        <c:ser>
          <c:idx val="0"/>
          <c:order val="0"/>
          <c:tx>
            <c:v>CMDC 02400</c:v>
          </c:tx>
          <c:spPr>
            <a:ln w="28575">
              <a:noFill/>
            </a:ln>
          </c:spPr>
          <c:marker>
            <c:symbol val="circle"/>
            <c:size val="4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permanência'!$C$2:$C$86</c:f>
              <c:numCache>
                <c:formatCode>General</c:formatCode>
                <c:ptCount val="85"/>
                <c:pt idx="0">
                  <c:v>47.4</c:v>
                </c:pt>
                <c:pt idx="1">
                  <c:v>72.599999999999994</c:v>
                </c:pt>
                <c:pt idx="2">
                  <c:v>294</c:v>
                </c:pt>
                <c:pt idx="3">
                  <c:v>300</c:v>
                </c:pt>
                <c:pt idx="4">
                  <c:v>300</c:v>
                </c:pt>
                <c:pt idx="5">
                  <c:v>333</c:v>
                </c:pt>
                <c:pt idx="6">
                  <c:v>430</c:v>
                </c:pt>
                <c:pt idx="7">
                  <c:v>480</c:v>
                </c:pt>
                <c:pt idx="8">
                  <c:v>480</c:v>
                </c:pt>
                <c:pt idx="9">
                  <c:v>620</c:v>
                </c:pt>
                <c:pt idx="10">
                  <c:v>660</c:v>
                </c:pt>
                <c:pt idx="11">
                  <c:v>660</c:v>
                </c:pt>
                <c:pt idx="12">
                  <c:v>720</c:v>
                </c:pt>
                <c:pt idx="13">
                  <c:v>780</c:v>
                </c:pt>
                <c:pt idx="14">
                  <c:v>780</c:v>
                </c:pt>
                <c:pt idx="15">
                  <c:v>780</c:v>
                </c:pt>
                <c:pt idx="16">
                  <c:v>933</c:v>
                </c:pt>
                <c:pt idx="17">
                  <c:v>938</c:v>
                </c:pt>
                <c:pt idx="18">
                  <c:v>960</c:v>
                </c:pt>
                <c:pt idx="19">
                  <c:v>980</c:v>
                </c:pt>
                <c:pt idx="20">
                  <c:v>1020</c:v>
                </c:pt>
                <c:pt idx="21">
                  <c:v>1020</c:v>
                </c:pt>
                <c:pt idx="22">
                  <c:v>1020</c:v>
                </c:pt>
                <c:pt idx="23">
                  <c:v>1300</c:v>
                </c:pt>
                <c:pt idx="24">
                  <c:v>1320</c:v>
                </c:pt>
                <c:pt idx="25">
                  <c:v>1380</c:v>
                </c:pt>
                <c:pt idx="26">
                  <c:v>1380</c:v>
                </c:pt>
                <c:pt idx="27">
                  <c:v>1380</c:v>
                </c:pt>
                <c:pt idx="28">
                  <c:v>1800</c:v>
                </c:pt>
                <c:pt idx="29">
                  <c:v>1800</c:v>
                </c:pt>
                <c:pt idx="30">
                  <c:v>1980</c:v>
                </c:pt>
                <c:pt idx="31">
                  <c:v>1980</c:v>
                </c:pt>
                <c:pt idx="32">
                  <c:v>2580</c:v>
                </c:pt>
                <c:pt idx="33">
                  <c:v>2580</c:v>
                </c:pt>
                <c:pt idx="34">
                  <c:v>2760</c:v>
                </c:pt>
                <c:pt idx="35">
                  <c:v>2940</c:v>
                </c:pt>
                <c:pt idx="36">
                  <c:v>2940</c:v>
                </c:pt>
                <c:pt idx="37">
                  <c:v>2940</c:v>
                </c:pt>
                <c:pt idx="38">
                  <c:v>2940</c:v>
                </c:pt>
                <c:pt idx="39">
                  <c:v>2940</c:v>
                </c:pt>
                <c:pt idx="40">
                  <c:v>3000</c:v>
                </c:pt>
                <c:pt idx="41">
                  <c:v>3300</c:v>
                </c:pt>
                <c:pt idx="42">
                  <c:v>3720</c:v>
                </c:pt>
                <c:pt idx="43">
                  <c:v>3780</c:v>
                </c:pt>
                <c:pt idx="44">
                  <c:v>3800</c:v>
                </c:pt>
                <c:pt idx="45">
                  <c:v>4200</c:v>
                </c:pt>
                <c:pt idx="46">
                  <c:v>4200</c:v>
                </c:pt>
                <c:pt idx="47">
                  <c:v>4740</c:v>
                </c:pt>
                <c:pt idx="48">
                  <c:v>4740</c:v>
                </c:pt>
                <c:pt idx="49">
                  <c:v>4800</c:v>
                </c:pt>
                <c:pt idx="50">
                  <c:v>4800</c:v>
                </c:pt>
                <c:pt idx="51">
                  <c:v>4800</c:v>
                </c:pt>
                <c:pt idx="52">
                  <c:v>5500</c:v>
                </c:pt>
                <c:pt idx="53">
                  <c:v>5640</c:v>
                </c:pt>
                <c:pt idx="54">
                  <c:v>5700</c:v>
                </c:pt>
                <c:pt idx="55">
                  <c:v>6000</c:v>
                </c:pt>
                <c:pt idx="56">
                  <c:v>6480</c:v>
                </c:pt>
                <c:pt idx="57">
                  <c:v>6600</c:v>
                </c:pt>
                <c:pt idx="58">
                  <c:v>6600</c:v>
                </c:pt>
                <c:pt idx="59">
                  <c:v>6600</c:v>
                </c:pt>
                <c:pt idx="60">
                  <c:v>6600</c:v>
                </c:pt>
                <c:pt idx="61">
                  <c:v>7200</c:v>
                </c:pt>
                <c:pt idx="62">
                  <c:v>7800</c:v>
                </c:pt>
                <c:pt idx="63">
                  <c:v>7800</c:v>
                </c:pt>
                <c:pt idx="64">
                  <c:v>8000</c:v>
                </c:pt>
                <c:pt idx="65">
                  <c:v>8400</c:v>
                </c:pt>
                <c:pt idx="66">
                  <c:v>8400</c:v>
                </c:pt>
                <c:pt idx="67">
                  <c:v>10000</c:v>
                </c:pt>
                <c:pt idx="68">
                  <c:v>10200</c:v>
                </c:pt>
                <c:pt idx="69">
                  <c:v>10200</c:v>
                </c:pt>
                <c:pt idx="70">
                  <c:v>13200</c:v>
                </c:pt>
                <c:pt idx="71">
                  <c:v>13800</c:v>
                </c:pt>
                <c:pt idx="72">
                  <c:v>16800</c:v>
                </c:pt>
                <c:pt idx="73">
                  <c:v>17000</c:v>
                </c:pt>
                <c:pt idx="74">
                  <c:v>18000</c:v>
                </c:pt>
                <c:pt idx="75">
                  <c:v>19800</c:v>
                </c:pt>
                <c:pt idx="76">
                  <c:v>20400</c:v>
                </c:pt>
                <c:pt idx="77">
                  <c:v>23400</c:v>
                </c:pt>
                <c:pt idx="78">
                  <c:v>24000</c:v>
                </c:pt>
                <c:pt idx="79">
                  <c:v>25200</c:v>
                </c:pt>
                <c:pt idx="80">
                  <c:v>29400</c:v>
                </c:pt>
                <c:pt idx="81">
                  <c:v>32400</c:v>
                </c:pt>
                <c:pt idx="82">
                  <c:v>37200</c:v>
                </c:pt>
                <c:pt idx="83">
                  <c:v>39000</c:v>
                </c:pt>
                <c:pt idx="84">
                  <c:v>42000</c:v>
                </c:pt>
              </c:numCache>
            </c:numRef>
          </c:yVal>
        </c:ser>
        <c:ser>
          <c:idx val="1"/>
          <c:order val="1"/>
          <c:tx>
            <c:v>CLASSE 1</c:v>
          </c:tx>
          <c:spPr>
            <a:ln w="31750"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permanência'!$H$2:$H$86</c:f>
              <c:numCache>
                <c:formatCode>General</c:formatCode>
                <c:ptCount val="85"/>
                <c:pt idx="0">
                  <c:v>120</c:v>
                </c:pt>
                <c:pt idx="1">
                  <c:v>120</c:v>
                </c:pt>
                <c:pt idx="2">
                  <c:v>120</c:v>
                </c:pt>
                <c:pt idx="3">
                  <c:v>120</c:v>
                </c:pt>
                <c:pt idx="4">
                  <c:v>120</c:v>
                </c:pt>
                <c:pt idx="5">
                  <c:v>120</c:v>
                </c:pt>
                <c:pt idx="6">
                  <c:v>120</c:v>
                </c:pt>
                <c:pt idx="7">
                  <c:v>120</c:v>
                </c:pt>
                <c:pt idx="8">
                  <c:v>120</c:v>
                </c:pt>
                <c:pt idx="9">
                  <c:v>120</c:v>
                </c:pt>
                <c:pt idx="10">
                  <c:v>120</c:v>
                </c:pt>
                <c:pt idx="11">
                  <c:v>120</c:v>
                </c:pt>
                <c:pt idx="12">
                  <c:v>120</c:v>
                </c:pt>
                <c:pt idx="13">
                  <c:v>120</c:v>
                </c:pt>
                <c:pt idx="14">
                  <c:v>120</c:v>
                </c:pt>
                <c:pt idx="15">
                  <c:v>120</c:v>
                </c:pt>
                <c:pt idx="16">
                  <c:v>120</c:v>
                </c:pt>
                <c:pt idx="17">
                  <c:v>120</c:v>
                </c:pt>
                <c:pt idx="18">
                  <c:v>120</c:v>
                </c:pt>
                <c:pt idx="19">
                  <c:v>120</c:v>
                </c:pt>
                <c:pt idx="20">
                  <c:v>120</c:v>
                </c:pt>
                <c:pt idx="21">
                  <c:v>120</c:v>
                </c:pt>
                <c:pt idx="22">
                  <c:v>120</c:v>
                </c:pt>
                <c:pt idx="23">
                  <c:v>120</c:v>
                </c:pt>
                <c:pt idx="24">
                  <c:v>120</c:v>
                </c:pt>
                <c:pt idx="25">
                  <c:v>120</c:v>
                </c:pt>
                <c:pt idx="26">
                  <c:v>120</c:v>
                </c:pt>
                <c:pt idx="27">
                  <c:v>120</c:v>
                </c:pt>
                <c:pt idx="28">
                  <c:v>120</c:v>
                </c:pt>
                <c:pt idx="29">
                  <c:v>120</c:v>
                </c:pt>
                <c:pt idx="30">
                  <c:v>120</c:v>
                </c:pt>
                <c:pt idx="31">
                  <c:v>120</c:v>
                </c:pt>
                <c:pt idx="32">
                  <c:v>120</c:v>
                </c:pt>
                <c:pt idx="33">
                  <c:v>120</c:v>
                </c:pt>
                <c:pt idx="34">
                  <c:v>120</c:v>
                </c:pt>
                <c:pt idx="35">
                  <c:v>120</c:v>
                </c:pt>
                <c:pt idx="36">
                  <c:v>120</c:v>
                </c:pt>
                <c:pt idx="37">
                  <c:v>120</c:v>
                </c:pt>
                <c:pt idx="38">
                  <c:v>120</c:v>
                </c:pt>
                <c:pt idx="39">
                  <c:v>120</c:v>
                </c:pt>
                <c:pt idx="40">
                  <c:v>120</c:v>
                </c:pt>
                <c:pt idx="41">
                  <c:v>120</c:v>
                </c:pt>
                <c:pt idx="42">
                  <c:v>120</c:v>
                </c:pt>
                <c:pt idx="43">
                  <c:v>120</c:v>
                </c:pt>
                <c:pt idx="44">
                  <c:v>120</c:v>
                </c:pt>
                <c:pt idx="45">
                  <c:v>120</c:v>
                </c:pt>
                <c:pt idx="46">
                  <c:v>120</c:v>
                </c:pt>
                <c:pt idx="47">
                  <c:v>120</c:v>
                </c:pt>
                <c:pt idx="48">
                  <c:v>120</c:v>
                </c:pt>
                <c:pt idx="49">
                  <c:v>120</c:v>
                </c:pt>
                <c:pt idx="50">
                  <c:v>120</c:v>
                </c:pt>
                <c:pt idx="51">
                  <c:v>120</c:v>
                </c:pt>
                <c:pt idx="52">
                  <c:v>120</c:v>
                </c:pt>
                <c:pt idx="53">
                  <c:v>120</c:v>
                </c:pt>
                <c:pt idx="54">
                  <c:v>120</c:v>
                </c:pt>
                <c:pt idx="55">
                  <c:v>120</c:v>
                </c:pt>
                <c:pt idx="56">
                  <c:v>120</c:v>
                </c:pt>
                <c:pt idx="57">
                  <c:v>120</c:v>
                </c:pt>
                <c:pt idx="58">
                  <c:v>120</c:v>
                </c:pt>
                <c:pt idx="59">
                  <c:v>120</c:v>
                </c:pt>
                <c:pt idx="60">
                  <c:v>120</c:v>
                </c:pt>
                <c:pt idx="61">
                  <c:v>120</c:v>
                </c:pt>
                <c:pt idx="62">
                  <c:v>120</c:v>
                </c:pt>
                <c:pt idx="63">
                  <c:v>120</c:v>
                </c:pt>
                <c:pt idx="64">
                  <c:v>120</c:v>
                </c:pt>
                <c:pt idx="65">
                  <c:v>120</c:v>
                </c:pt>
                <c:pt idx="66">
                  <c:v>120</c:v>
                </c:pt>
                <c:pt idx="67">
                  <c:v>120</c:v>
                </c:pt>
                <c:pt idx="68">
                  <c:v>120</c:v>
                </c:pt>
                <c:pt idx="69">
                  <c:v>120</c:v>
                </c:pt>
                <c:pt idx="70">
                  <c:v>120</c:v>
                </c:pt>
                <c:pt idx="71">
                  <c:v>120</c:v>
                </c:pt>
                <c:pt idx="72">
                  <c:v>120</c:v>
                </c:pt>
                <c:pt idx="73">
                  <c:v>120</c:v>
                </c:pt>
                <c:pt idx="74">
                  <c:v>120</c:v>
                </c:pt>
                <c:pt idx="75">
                  <c:v>120</c:v>
                </c:pt>
                <c:pt idx="76">
                  <c:v>120</c:v>
                </c:pt>
                <c:pt idx="77">
                  <c:v>120</c:v>
                </c:pt>
                <c:pt idx="78">
                  <c:v>120</c:v>
                </c:pt>
                <c:pt idx="79">
                  <c:v>120</c:v>
                </c:pt>
                <c:pt idx="80">
                  <c:v>120</c:v>
                </c:pt>
                <c:pt idx="81">
                  <c:v>120</c:v>
                </c:pt>
                <c:pt idx="82">
                  <c:v>120</c:v>
                </c:pt>
                <c:pt idx="83">
                  <c:v>120</c:v>
                </c:pt>
                <c:pt idx="84">
                  <c:v>120</c:v>
                </c:pt>
              </c:numCache>
            </c:numRef>
          </c:yVal>
        </c:ser>
        <c:ser>
          <c:idx val="2"/>
          <c:order val="2"/>
          <c:tx>
            <c:v>CLASSE 2</c:v>
          </c:tx>
          <c:spPr>
            <a:ln w="31750">
              <a:solidFill>
                <a:srgbClr val="92D050"/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permanência'!$I$2:$I$86</c:f>
              <c:numCache>
                <c:formatCode>General</c:formatCode>
                <c:ptCount val="85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</c:numCache>
            </c:numRef>
          </c:yVal>
        </c:ser>
        <c:ser>
          <c:idx val="3"/>
          <c:order val="3"/>
          <c:tx>
            <c:v>CLASSE 3</c:v>
          </c:tx>
          <c:spPr>
            <a:ln w="31750">
              <a:solidFill>
                <a:srgbClr val="FFC000">
                  <a:lumMod val="60000"/>
                  <a:lumOff val="40000"/>
                </a:srgbClr>
              </a:solidFill>
            </a:ln>
          </c:spPr>
          <c:marker>
            <c:symbol val="none"/>
          </c:marker>
          <c:xVal>
            <c:numRef>
              <c:f>'Curva de permanência'!$B$2:$B$86</c:f>
              <c:numCache>
                <c:formatCode>General</c:formatCode>
                <c:ptCount val="85"/>
                <c:pt idx="0">
                  <c:v>1.1627906976744177E-2</c:v>
                </c:pt>
                <c:pt idx="1">
                  <c:v>2.3255813953488372E-2</c:v>
                </c:pt>
                <c:pt idx="2">
                  <c:v>3.4883720930232558E-2</c:v>
                </c:pt>
                <c:pt idx="3">
                  <c:v>4.6511627906976799E-2</c:v>
                </c:pt>
                <c:pt idx="4">
                  <c:v>5.813953488372095E-2</c:v>
                </c:pt>
                <c:pt idx="5">
                  <c:v>6.9767441860465157E-2</c:v>
                </c:pt>
                <c:pt idx="6">
                  <c:v>8.1395348837209391E-2</c:v>
                </c:pt>
                <c:pt idx="7">
                  <c:v>9.3023255813953501E-2</c:v>
                </c:pt>
                <c:pt idx="8">
                  <c:v>0.10465116279069768</c:v>
                </c:pt>
                <c:pt idx="9">
                  <c:v>0.11627906976744186</c:v>
                </c:pt>
                <c:pt idx="10">
                  <c:v>0.12790697674418605</c:v>
                </c:pt>
                <c:pt idx="11">
                  <c:v>0.13953488372093031</c:v>
                </c:pt>
                <c:pt idx="12">
                  <c:v>0.15116279069767441</c:v>
                </c:pt>
                <c:pt idx="13">
                  <c:v>0.16279069767441864</c:v>
                </c:pt>
                <c:pt idx="14">
                  <c:v>0.17441860465116293</c:v>
                </c:pt>
                <c:pt idx="15">
                  <c:v>0.18604651162790706</c:v>
                </c:pt>
                <c:pt idx="16">
                  <c:v>0.19767441860465107</c:v>
                </c:pt>
                <c:pt idx="17">
                  <c:v>0.20930232558139553</c:v>
                </c:pt>
                <c:pt idx="18">
                  <c:v>0.22093023255813968</c:v>
                </c:pt>
                <c:pt idx="19">
                  <c:v>0.2325581395348838</c:v>
                </c:pt>
                <c:pt idx="20">
                  <c:v>0.24418604651162798</c:v>
                </c:pt>
                <c:pt idx="21">
                  <c:v>0.2558139534883721</c:v>
                </c:pt>
                <c:pt idx="22">
                  <c:v>0.26744186046511625</c:v>
                </c:pt>
                <c:pt idx="23">
                  <c:v>0.27906976744186063</c:v>
                </c:pt>
                <c:pt idx="24">
                  <c:v>0.29069767441860467</c:v>
                </c:pt>
                <c:pt idx="25">
                  <c:v>0.30232558139534926</c:v>
                </c:pt>
                <c:pt idx="26">
                  <c:v>0.31395348837209336</c:v>
                </c:pt>
                <c:pt idx="27">
                  <c:v>0.32558139534883762</c:v>
                </c:pt>
                <c:pt idx="28">
                  <c:v>0.33720930232558138</c:v>
                </c:pt>
                <c:pt idx="29">
                  <c:v>0.34883720930232576</c:v>
                </c:pt>
                <c:pt idx="30">
                  <c:v>0.36046511627906996</c:v>
                </c:pt>
                <c:pt idx="31">
                  <c:v>0.37209302325581411</c:v>
                </c:pt>
                <c:pt idx="32">
                  <c:v>0.38372093023255843</c:v>
                </c:pt>
                <c:pt idx="33">
                  <c:v>0.39534883720930269</c:v>
                </c:pt>
                <c:pt idx="34">
                  <c:v>0.40697674418604668</c:v>
                </c:pt>
                <c:pt idx="35">
                  <c:v>0.41860465116279089</c:v>
                </c:pt>
                <c:pt idx="36">
                  <c:v>0.43023255813953476</c:v>
                </c:pt>
                <c:pt idx="37">
                  <c:v>0.44186046511627936</c:v>
                </c:pt>
                <c:pt idx="38">
                  <c:v>0.45348837209302345</c:v>
                </c:pt>
                <c:pt idx="39">
                  <c:v>0.46511627906976777</c:v>
                </c:pt>
                <c:pt idx="40">
                  <c:v>0.47674418604651164</c:v>
                </c:pt>
                <c:pt idx="41">
                  <c:v>0.48837209302325618</c:v>
                </c:pt>
                <c:pt idx="42">
                  <c:v>0.5</c:v>
                </c:pt>
                <c:pt idx="43">
                  <c:v>0.51162790697674421</c:v>
                </c:pt>
                <c:pt idx="44">
                  <c:v>0.52325581395348886</c:v>
                </c:pt>
                <c:pt idx="45">
                  <c:v>0.53488372093023218</c:v>
                </c:pt>
                <c:pt idx="46">
                  <c:v>0.54651162790697649</c:v>
                </c:pt>
                <c:pt idx="47">
                  <c:v>0.55813953488372092</c:v>
                </c:pt>
                <c:pt idx="48">
                  <c:v>0.5697674418604648</c:v>
                </c:pt>
                <c:pt idx="49">
                  <c:v>0.58139534883720867</c:v>
                </c:pt>
                <c:pt idx="50">
                  <c:v>0.59302325581395321</c:v>
                </c:pt>
                <c:pt idx="51">
                  <c:v>0.60465116279069764</c:v>
                </c:pt>
                <c:pt idx="52">
                  <c:v>0.61627906976744151</c:v>
                </c:pt>
                <c:pt idx="53">
                  <c:v>0.62790697674418661</c:v>
                </c:pt>
                <c:pt idx="54">
                  <c:v>0.63953488372093026</c:v>
                </c:pt>
                <c:pt idx="55">
                  <c:v>0.65116279069767469</c:v>
                </c:pt>
                <c:pt idx="56">
                  <c:v>0.66279069767441967</c:v>
                </c:pt>
                <c:pt idx="57">
                  <c:v>0.6744186046511631</c:v>
                </c:pt>
                <c:pt idx="58">
                  <c:v>0.68604651162790697</c:v>
                </c:pt>
                <c:pt idx="59">
                  <c:v>0.69767441860465174</c:v>
                </c:pt>
                <c:pt idx="60">
                  <c:v>0.70930232558139539</c:v>
                </c:pt>
                <c:pt idx="61">
                  <c:v>0.72093023255814026</c:v>
                </c:pt>
                <c:pt idx="62">
                  <c:v>0.73255813953488402</c:v>
                </c:pt>
                <c:pt idx="63">
                  <c:v>0.7441860465116279</c:v>
                </c:pt>
                <c:pt idx="64">
                  <c:v>0.75581395348837277</c:v>
                </c:pt>
                <c:pt idx="65">
                  <c:v>0.76744186046511687</c:v>
                </c:pt>
                <c:pt idx="66">
                  <c:v>0.77906976744186063</c:v>
                </c:pt>
                <c:pt idx="67">
                  <c:v>0.79069767441860495</c:v>
                </c:pt>
                <c:pt idx="68">
                  <c:v>0.80232558139534849</c:v>
                </c:pt>
                <c:pt idx="69">
                  <c:v>0.81395348837209303</c:v>
                </c:pt>
                <c:pt idx="70">
                  <c:v>0.82558139534883723</c:v>
                </c:pt>
                <c:pt idx="71">
                  <c:v>0.83720930232558211</c:v>
                </c:pt>
                <c:pt idx="72">
                  <c:v>0.84883720930232553</c:v>
                </c:pt>
                <c:pt idx="73">
                  <c:v>0.86046511627906974</c:v>
                </c:pt>
                <c:pt idx="74">
                  <c:v>0.8720930232558145</c:v>
                </c:pt>
                <c:pt idx="75">
                  <c:v>0.88372093023255849</c:v>
                </c:pt>
                <c:pt idx="76">
                  <c:v>0.89534883720930292</c:v>
                </c:pt>
                <c:pt idx="77">
                  <c:v>0.90697674418604646</c:v>
                </c:pt>
                <c:pt idx="78">
                  <c:v>0.918604651162791</c:v>
                </c:pt>
                <c:pt idx="79">
                  <c:v>0.93023255813953487</c:v>
                </c:pt>
                <c:pt idx="80">
                  <c:v>0.94186046511627908</c:v>
                </c:pt>
                <c:pt idx="81">
                  <c:v>0.95348837209302362</c:v>
                </c:pt>
                <c:pt idx="82">
                  <c:v>0.96511627906976749</c:v>
                </c:pt>
                <c:pt idx="83">
                  <c:v>0.97674418604651203</c:v>
                </c:pt>
                <c:pt idx="84">
                  <c:v>0.98837209302325557</c:v>
                </c:pt>
              </c:numCache>
            </c:numRef>
          </c:xVal>
          <c:yVal>
            <c:numRef>
              <c:f>'Curva de permanência'!$J$2:$J$86</c:f>
              <c:numCache>
                <c:formatCode>General</c:formatCode>
                <c:ptCount val="85"/>
                <c:pt idx="0">
                  <c:v>2400</c:v>
                </c:pt>
                <c:pt idx="1">
                  <c:v>2400</c:v>
                </c:pt>
                <c:pt idx="2">
                  <c:v>2400</c:v>
                </c:pt>
                <c:pt idx="3">
                  <c:v>2400</c:v>
                </c:pt>
                <c:pt idx="4">
                  <c:v>2400</c:v>
                </c:pt>
                <c:pt idx="5">
                  <c:v>2400</c:v>
                </c:pt>
                <c:pt idx="6">
                  <c:v>2400</c:v>
                </c:pt>
                <c:pt idx="7">
                  <c:v>2400</c:v>
                </c:pt>
                <c:pt idx="8">
                  <c:v>2400</c:v>
                </c:pt>
                <c:pt idx="9">
                  <c:v>2400</c:v>
                </c:pt>
                <c:pt idx="10">
                  <c:v>2400</c:v>
                </c:pt>
                <c:pt idx="11">
                  <c:v>2400</c:v>
                </c:pt>
                <c:pt idx="12">
                  <c:v>2400</c:v>
                </c:pt>
                <c:pt idx="13">
                  <c:v>2400</c:v>
                </c:pt>
                <c:pt idx="14">
                  <c:v>2400</c:v>
                </c:pt>
                <c:pt idx="15">
                  <c:v>2400</c:v>
                </c:pt>
                <c:pt idx="16">
                  <c:v>2400</c:v>
                </c:pt>
                <c:pt idx="17">
                  <c:v>2400</c:v>
                </c:pt>
                <c:pt idx="18">
                  <c:v>2400</c:v>
                </c:pt>
                <c:pt idx="19">
                  <c:v>2400</c:v>
                </c:pt>
                <c:pt idx="20">
                  <c:v>2400</c:v>
                </c:pt>
                <c:pt idx="21">
                  <c:v>2400</c:v>
                </c:pt>
                <c:pt idx="22">
                  <c:v>2400</c:v>
                </c:pt>
                <c:pt idx="23">
                  <c:v>2400</c:v>
                </c:pt>
                <c:pt idx="24">
                  <c:v>2400</c:v>
                </c:pt>
                <c:pt idx="25">
                  <c:v>2400</c:v>
                </c:pt>
                <c:pt idx="26">
                  <c:v>2400</c:v>
                </c:pt>
                <c:pt idx="27">
                  <c:v>2400</c:v>
                </c:pt>
                <c:pt idx="28">
                  <c:v>2400</c:v>
                </c:pt>
                <c:pt idx="29">
                  <c:v>2400</c:v>
                </c:pt>
                <c:pt idx="30">
                  <c:v>2400</c:v>
                </c:pt>
                <c:pt idx="31">
                  <c:v>2400</c:v>
                </c:pt>
                <c:pt idx="32">
                  <c:v>2400</c:v>
                </c:pt>
                <c:pt idx="33">
                  <c:v>2400</c:v>
                </c:pt>
                <c:pt idx="34">
                  <c:v>2400</c:v>
                </c:pt>
                <c:pt idx="35">
                  <c:v>2400</c:v>
                </c:pt>
                <c:pt idx="36">
                  <c:v>2400</c:v>
                </c:pt>
                <c:pt idx="37">
                  <c:v>2400</c:v>
                </c:pt>
                <c:pt idx="38">
                  <c:v>2400</c:v>
                </c:pt>
                <c:pt idx="39">
                  <c:v>2400</c:v>
                </c:pt>
                <c:pt idx="40">
                  <c:v>2400</c:v>
                </c:pt>
                <c:pt idx="41">
                  <c:v>2400</c:v>
                </c:pt>
                <c:pt idx="42">
                  <c:v>2400</c:v>
                </c:pt>
                <c:pt idx="43">
                  <c:v>2400</c:v>
                </c:pt>
                <c:pt idx="44">
                  <c:v>2400</c:v>
                </c:pt>
                <c:pt idx="45">
                  <c:v>2400</c:v>
                </c:pt>
                <c:pt idx="46">
                  <c:v>2400</c:v>
                </c:pt>
                <c:pt idx="47">
                  <c:v>2400</c:v>
                </c:pt>
                <c:pt idx="48">
                  <c:v>2400</c:v>
                </c:pt>
                <c:pt idx="49">
                  <c:v>2400</c:v>
                </c:pt>
                <c:pt idx="50">
                  <c:v>2400</c:v>
                </c:pt>
                <c:pt idx="51">
                  <c:v>2400</c:v>
                </c:pt>
                <c:pt idx="52">
                  <c:v>2400</c:v>
                </c:pt>
                <c:pt idx="53">
                  <c:v>2400</c:v>
                </c:pt>
                <c:pt idx="54">
                  <c:v>2400</c:v>
                </c:pt>
                <c:pt idx="55">
                  <c:v>2400</c:v>
                </c:pt>
                <c:pt idx="56">
                  <c:v>2400</c:v>
                </c:pt>
                <c:pt idx="57">
                  <c:v>2400</c:v>
                </c:pt>
                <c:pt idx="58">
                  <c:v>2400</c:v>
                </c:pt>
                <c:pt idx="59">
                  <c:v>2400</c:v>
                </c:pt>
                <c:pt idx="60">
                  <c:v>2400</c:v>
                </c:pt>
                <c:pt idx="61">
                  <c:v>2400</c:v>
                </c:pt>
                <c:pt idx="62">
                  <c:v>2400</c:v>
                </c:pt>
                <c:pt idx="63">
                  <c:v>2400</c:v>
                </c:pt>
                <c:pt idx="64">
                  <c:v>2400</c:v>
                </c:pt>
                <c:pt idx="65">
                  <c:v>2400</c:v>
                </c:pt>
                <c:pt idx="66">
                  <c:v>2400</c:v>
                </c:pt>
                <c:pt idx="67">
                  <c:v>2400</c:v>
                </c:pt>
                <c:pt idx="68">
                  <c:v>2400</c:v>
                </c:pt>
                <c:pt idx="69">
                  <c:v>2400</c:v>
                </c:pt>
                <c:pt idx="70">
                  <c:v>2400</c:v>
                </c:pt>
                <c:pt idx="71">
                  <c:v>2400</c:v>
                </c:pt>
                <c:pt idx="72">
                  <c:v>2400</c:v>
                </c:pt>
                <c:pt idx="73">
                  <c:v>2400</c:v>
                </c:pt>
                <c:pt idx="74">
                  <c:v>2400</c:v>
                </c:pt>
                <c:pt idx="75">
                  <c:v>2400</c:v>
                </c:pt>
                <c:pt idx="76">
                  <c:v>2400</c:v>
                </c:pt>
                <c:pt idx="77">
                  <c:v>2400</c:v>
                </c:pt>
                <c:pt idx="78">
                  <c:v>2400</c:v>
                </c:pt>
                <c:pt idx="79">
                  <c:v>2400</c:v>
                </c:pt>
                <c:pt idx="80">
                  <c:v>2400</c:v>
                </c:pt>
                <c:pt idx="81">
                  <c:v>2400</c:v>
                </c:pt>
                <c:pt idx="82">
                  <c:v>2400</c:v>
                </c:pt>
                <c:pt idx="83">
                  <c:v>2400</c:v>
                </c:pt>
                <c:pt idx="84">
                  <c:v>2400</c:v>
                </c:pt>
              </c:numCache>
            </c:numRef>
          </c:yVal>
        </c:ser>
        <c:axId val="116406912"/>
        <c:axId val="116458240"/>
      </c:scatterChart>
      <c:valAx>
        <c:axId val="116406912"/>
        <c:scaling>
          <c:orientation val="minMax"/>
          <c:max val="1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Porcentagem do Tempo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58240"/>
        <c:crossesAt val="1.0000000000000005E-2"/>
        <c:crossBetween val="midCat"/>
      </c:valAx>
      <c:valAx>
        <c:axId val="116458240"/>
        <c:scaling>
          <c:logBase val="10"/>
          <c:orientation val="minMax"/>
          <c:min val="1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i="1"/>
                  <a:t>E. coli</a:t>
                </a:r>
                <a:r>
                  <a:rPr lang="pt-BR" i="1" baseline="0"/>
                  <a:t> </a:t>
                </a:r>
                <a:r>
                  <a:rPr lang="pt-BR"/>
                  <a:t>(UFC/100mL)</a:t>
                </a: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0691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049330584397728"/>
          <c:y val="0.44448837923310253"/>
          <c:w val="0.16215889491331562"/>
          <c:h val="0.27919579143886591"/>
        </c:manualLayout>
      </c:layout>
      <c:txPr>
        <a:bodyPr/>
        <a:lstStyle/>
        <a:p>
          <a:pPr>
            <a:defRPr sz="700"/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  <c:userShapes r:id="rId3"/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Evolução Temporal</a:t>
            </a: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9932869717940248E-2"/>
          <c:y val="0.16727812901399788"/>
          <c:w val="0.74924434323857569"/>
          <c:h val="0.7831112099141776"/>
        </c:manualLayout>
      </c:layout>
      <c:lineChart>
        <c:grouping val="standard"/>
        <c:ser>
          <c:idx val="0"/>
          <c:order val="0"/>
          <c:tx>
            <c:v>E. Coli</c:v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temporal'!$B$2:$B$90</c:f>
              <c:numCache>
                <c:formatCode>General</c:formatCode>
                <c:ptCount val="89"/>
                <c:pt idx="67">
                  <c:v>24000</c:v>
                </c:pt>
                <c:pt idx="68">
                  <c:v>17000</c:v>
                </c:pt>
                <c:pt idx="69">
                  <c:v>10000</c:v>
                </c:pt>
                <c:pt idx="70">
                  <c:v>8000</c:v>
                </c:pt>
                <c:pt idx="71">
                  <c:v>300</c:v>
                </c:pt>
                <c:pt idx="72">
                  <c:v>980</c:v>
                </c:pt>
                <c:pt idx="73">
                  <c:v>8400</c:v>
                </c:pt>
                <c:pt idx="74">
                  <c:v>39000</c:v>
                </c:pt>
                <c:pt idx="75">
                  <c:v>5700</c:v>
                </c:pt>
                <c:pt idx="76">
                  <c:v>5500</c:v>
                </c:pt>
                <c:pt idx="77">
                  <c:v>620</c:v>
                </c:pt>
                <c:pt idx="78">
                  <c:v>933</c:v>
                </c:pt>
                <c:pt idx="79">
                  <c:v>333</c:v>
                </c:pt>
                <c:pt idx="80">
                  <c:v>3800</c:v>
                </c:pt>
                <c:pt idx="81">
                  <c:v>1300</c:v>
                </c:pt>
                <c:pt idx="82">
                  <c:v>938</c:v>
                </c:pt>
                <c:pt idx="83">
                  <c:v>430</c:v>
                </c:pt>
                <c:pt idx="84">
                  <c:v>720</c:v>
                </c:pt>
              </c:numCache>
            </c:numRef>
          </c:val>
        </c:ser>
        <c:ser>
          <c:idx val="1"/>
          <c:order val="1"/>
          <c:tx>
            <c:v>Coliformes Termotolerantes</c:v>
          </c:tx>
          <c:spPr>
            <a:ln w="25400"/>
          </c:spPr>
          <c:marker>
            <c:symbol val="square"/>
            <c:size val="5"/>
          </c:marker>
          <c:cat>
            <c:numRef>
              <c:f>'Evolução temporal'!$A$2:$A$86</c:f>
              <c:numCache>
                <c:formatCode>m/d/yyyy</c:formatCode>
                <c:ptCount val="85"/>
                <c:pt idx="0">
                  <c:v>36570</c:v>
                </c:pt>
                <c:pt idx="1">
                  <c:v>36641</c:v>
                </c:pt>
                <c:pt idx="2">
                  <c:v>36689</c:v>
                </c:pt>
                <c:pt idx="3">
                  <c:v>36753</c:v>
                </c:pt>
                <c:pt idx="4">
                  <c:v>36808</c:v>
                </c:pt>
                <c:pt idx="5">
                  <c:v>36937</c:v>
                </c:pt>
                <c:pt idx="6">
                  <c:v>36990</c:v>
                </c:pt>
                <c:pt idx="7">
                  <c:v>37067</c:v>
                </c:pt>
                <c:pt idx="8">
                  <c:v>37173</c:v>
                </c:pt>
                <c:pt idx="9">
                  <c:v>37270</c:v>
                </c:pt>
                <c:pt idx="10">
                  <c:v>37326</c:v>
                </c:pt>
                <c:pt idx="11">
                  <c:v>37396</c:v>
                </c:pt>
                <c:pt idx="12">
                  <c:v>37468</c:v>
                </c:pt>
                <c:pt idx="13">
                  <c:v>37508</c:v>
                </c:pt>
                <c:pt idx="14">
                  <c:v>37641</c:v>
                </c:pt>
                <c:pt idx="15">
                  <c:v>37689</c:v>
                </c:pt>
                <c:pt idx="16">
                  <c:v>37795</c:v>
                </c:pt>
                <c:pt idx="17">
                  <c:v>37823</c:v>
                </c:pt>
                <c:pt idx="18">
                  <c:v>37872</c:v>
                </c:pt>
                <c:pt idx="19">
                  <c:v>37942</c:v>
                </c:pt>
                <c:pt idx="20">
                  <c:v>37998</c:v>
                </c:pt>
                <c:pt idx="21">
                  <c:v>38061</c:v>
                </c:pt>
                <c:pt idx="22">
                  <c:v>38117</c:v>
                </c:pt>
                <c:pt idx="23">
                  <c:v>38194</c:v>
                </c:pt>
                <c:pt idx="24">
                  <c:v>38250</c:v>
                </c:pt>
                <c:pt idx="25">
                  <c:v>38302</c:v>
                </c:pt>
                <c:pt idx="26">
                  <c:v>38373</c:v>
                </c:pt>
                <c:pt idx="27">
                  <c:v>38425</c:v>
                </c:pt>
                <c:pt idx="28">
                  <c:v>38481</c:v>
                </c:pt>
                <c:pt idx="29">
                  <c:v>38538</c:v>
                </c:pt>
                <c:pt idx="30">
                  <c:v>38622</c:v>
                </c:pt>
                <c:pt idx="31">
                  <c:v>38677</c:v>
                </c:pt>
                <c:pt idx="32">
                  <c:v>38742</c:v>
                </c:pt>
                <c:pt idx="33">
                  <c:v>38789</c:v>
                </c:pt>
                <c:pt idx="34">
                  <c:v>38845</c:v>
                </c:pt>
                <c:pt idx="35">
                  <c:v>38910</c:v>
                </c:pt>
                <c:pt idx="36">
                  <c:v>38985</c:v>
                </c:pt>
                <c:pt idx="37">
                  <c:v>39043</c:v>
                </c:pt>
                <c:pt idx="38">
                  <c:v>39104</c:v>
                </c:pt>
                <c:pt idx="39">
                  <c:v>39153</c:v>
                </c:pt>
                <c:pt idx="40">
                  <c:v>39209</c:v>
                </c:pt>
                <c:pt idx="41">
                  <c:v>39266</c:v>
                </c:pt>
                <c:pt idx="42">
                  <c:v>39350</c:v>
                </c:pt>
                <c:pt idx="43">
                  <c:v>39407</c:v>
                </c:pt>
                <c:pt idx="44">
                  <c:v>39468</c:v>
                </c:pt>
                <c:pt idx="45">
                  <c:v>39517</c:v>
                </c:pt>
                <c:pt idx="46">
                  <c:v>39573</c:v>
                </c:pt>
                <c:pt idx="47">
                  <c:v>39714</c:v>
                </c:pt>
                <c:pt idx="48">
                  <c:v>39763</c:v>
                </c:pt>
                <c:pt idx="49">
                  <c:v>39839</c:v>
                </c:pt>
                <c:pt idx="50">
                  <c:v>39882</c:v>
                </c:pt>
                <c:pt idx="51">
                  <c:v>39938</c:v>
                </c:pt>
                <c:pt idx="52">
                  <c:v>39995</c:v>
                </c:pt>
                <c:pt idx="53">
                  <c:v>40071</c:v>
                </c:pt>
                <c:pt idx="54">
                  <c:v>40147</c:v>
                </c:pt>
                <c:pt idx="55">
                  <c:v>40203</c:v>
                </c:pt>
                <c:pt idx="56">
                  <c:v>40246</c:v>
                </c:pt>
                <c:pt idx="57">
                  <c:v>40315</c:v>
                </c:pt>
                <c:pt idx="58">
                  <c:v>40386</c:v>
                </c:pt>
                <c:pt idx="59">
                  <c:v>40422</c:v>
                </c:pt>
                <c:pt idx="60">
                  <c:v>40511</c:v>
                </c:pt>
                <c:pt idx="61">
                  <c:v>40574</c:v>
                </c:pt>
                <c:pt idx="62">
                  <c:v>40616</c:v>
                </c:pt>
                <c:pt idx="63">
                  <c:v>40665</c:v>
                </c:pt>
                <c:pt idx="64">
                  <c:v>40735</c:v>
                </c:pt>
                <c:pt idx="65">
                  <c:v>40812</c:v>
                </c:pt>
                <c:pt idx="66">
                  <c:v>40875</c:v>
                </c:pt>
                <c:pt idx="67">
                  <c:v>40918</c:v>
                </c:pt>
                <c:pt idx="68">
                  <c:v>40987</c:v>
                </c:pt>
                <c:pt idx="69">
                  <c:v>41031</c:v>
                </c:pt>
                <c:pt idx="70">
                  <c:v>41100</c:v>
                </c:pt>
                <c:pt idx="71">
                  <c:v>41169</c:v>
                </c:pt>
                <c:pt idx="72">
                  <c:v>41225</c:v>
                </c:pt>
                <c:pt idx="73">
                  <c:v>41295</c:v>
                </c:pt>
                <c:pt idx="74">
                  <c:v>41358</c:v>
                </c:pt>
                <c:pt idx="75">
                  <c:v>41407</c:v>
                </c:pt>
                <c:pt idx="76">
                  <c:v>41484</c:v>
                </c:pt>
                <c:pt idx="77">
                  <c:v>41535</c:v>
                </c:pt>
                <c:pt idx="78">
                  <c:v>41582</c:v>
                </c:pt>
                <c:pt idx="79">
                  <c:v>41667</c:v>
                </c:pt>
                <c:pt idx="80">
                  <c:v>41709</c:v>
                </c:pt>
                <c:pt idx="81">
                  <c:v>41779</c:v>
                </c:pt>
                <c:pt idx="82">
                  <c:v>41827</c:v>
                </c:pt>
                <c:pt idx="83">
                  <c:v>41892</c:v>
                </c:pt>
                <c:pt idx="84">
                  <c:v>41947</c:v>
                </c:pt>
              </c:numCache>
            </c:numRef>
          </c:cat>
          <c:val>
            <c:numRef>
              <c:f>'Evolução temporal'!$C$2:$C$68</c:f>
              <c:numCache>
                <c:formatCode>General</c:formatCode>
                <c:ptCount val="67"/>
                <c:pt idx="0">
                  <c:v>13000</c:v>
                </c:pt>
                <c:pt idx="1">
                  <c:v>17000</c:v>
                </c:pt>
                <c:pt idx="2">
                  <c:v>1300</c:v>
                </c:pt>
                <c:pt idx="3">
                  <c:v>2300</c:v>
                </c:pt>
                <c:pt idx="4">
                  <c:v>1300</c:v>
                </c:pt>
                <c:pt idx="5">
                  <c:v>11000</c:v>
                </c:pt>
                <c:pt idx="6">
                  <c:v>2200</c:v>
                </c:pt>
                <c:pt idx="7">
                  <c:v>1100</c:v>
                </c:pt>
                <c:pt idx="8">
                  <c:v>8000</c:v>
                </c:pt>
                <c:pt idx="9">
                  <c:v>30000</c:v>
                </c:pt>
                <c:pt idx="10">
                  <c:v>22000</c:v>
                </c:pt>
                <c:pt idx="11">
                  <c:v>11000</c:v>
                </c:pt>
                <c:pt idx="12">
                  <c:v>1100</c:v>
                </c:pt>
                <c:pt idx="13">
                  <c:v>800</c:v>
                </c:pt>
                <c:pt idx="14">
                  <c:v>3000</c:v>
                </c:pt>
                <c:pt idx="15">
                  <c:v>5000</c:v>
                </c:pt>
                <c:pt idx="16">
                  <c:v>500</c:v>
                </c:pt>
                <c:pt idx="17">
                  <c:v>3000</c:v>
                </c:pt>
                <c:pt idx="18">
                  <c:v>79</c:v>
                </c:pt>
                <c:pt idx="19">
                  <c:v>70000</c:v>
                </c:pt>
                <c:pt idx="20">
                  <c:v>4900</c:v>
                </c:pt>
                <c:pt idx="21">
                  <c:v>11000</c:v>
                </c:pt>
                <c:pt idx="22">
                  <c:v>17000</c:v>
                </c:pt>
                <c:pt idx="23">
                  <c:v>7900</c:v>
                </c:pt>
                <c:pt idx="24">
                  <c:v>14000</c:v>
                </c:pt>
                <c:pt idx="25">
                  <c:v>4900</c:v>
                </c:pt>
                <c:pt idx="26">
                  <c:v>49000</c:v>
                </c:pt>
                <c:pt idx="27">
                  <c:v>9400</c:v>
                </c:pt>
                <c:pt idx="28">
                  <c:v>3300</c:v>
                </c:pt>
                <c:pt idx="29">
                  <c:v>7000</c:v>
                </c:pt>
                <c:pt idx="30">
                  <c:v>3300</c:v>
                </c:pt>
                <c:pt idx="31">
                  <c:v>4600</c:v>
                </c:pt>
                <c:pt idx="32">
                  <c:v>2300</c:v>
                </c:pt>
                <c:pt idx="33">
                  <c:v>13000</c:v>
                </c:pt>
                <c:pt idx="34">
                  <c:v>1700</c:v>
                </c:pt>
                <c:pt idx="35">
                  <c:v>4900</c:v>
                </c:pt>
                <c:pt idx="36">
                  <c:v>1700</c:v>
                </c:pt>
                <c:pt idx="37">
                  <c:v>23000</c:v>
                </c:pt>
                <c:pt idx="38">
                  <c:v>7000</c:v>
                </c:pt>
                <c:pt idx="39">
                  <c:v>2300</c:v>
                </c:pt>
                <c:pt idx="40">
                  <c:v>4900</c:v>
                </c:pt>
                <c:pt idx="41">
                  <c:v>1300</c:v>
                </c:pt>
                <c:pt idx="42">
                  <c:v>490</c:v>
                </c:pt>
                <c:pt idx="43">
                  <c:v>1700</c:v>
                </c:pt>
                <c:pt idx="44">
                  <c:v>11000</c:v>
                </c:pt>
                <c:pt idx="45">
                  <c:v>54000</c:v>
                </c:pt>
                <c:pt idx="46">
                  <c:v>7900</c:v>
                </c:pt>
                <c:pt idx="47">
                  <c:v>4900</c:v>
                </c:pt>
                <c:pt idx="48">
                  <c:v>5500</c:v>
                </c:pt>
                <c:pt idx="49">
                  <c:v>42000</c:v>
                </c:pt>
                <c:pt idx="50">
                  <c:v>10000</c:v>
                </c:pt>
                <c:pt idx="51">
                  <c:v>10800</c:v>
                </c:pt>
                <c:pt idx="52">
                  <c:v>121</c:v>
                </c:pt>
                <c:pt idx="53">
                  <c:v>4300</c:v>
                </c:pt>
                <c:pt idx="54">
                  <c:v>34000</c:v>
                </c:pt>
                <c:pt idx="55">
                  <c:v>33000</c:v>
                </c:pt>
                <c:pt idx="56">
                  <c:v>39000</c:v>
                </c:pt>
                <c:pt idx="57">
                  <c:v>6300</c:v>
                </c:pt>
                <c:pt idx="58">
                  <c:v>62000</c:v>
                </c:pt>
                <c:pt idx="59">
                  <c:v>800</c:v>
                </c:pt>
                <c:pt idx="60">
                  <c:v>8000</c:v>
                </c:pt>
                <c:pt idx="61">
                  <c:v>28000</c:v>
                </c:pt>
                <c:pt idx="62">
                  <c:v>8000</c:v>
                </c:pt>
                <c:pt idx="63">
                  <c:v>4300</c:v>
                </c:pt>
                <c:pt idx="64">
                  <c:v>6200</c:v>
                </c:pt>
                <c:pt idx="65">
                  <c:v>1600</c:v>
                </c:pt>
                <c:pt idx="66">
                  <c:v>12000</c:v>
                </c:pt>
              </c:numCache>
            </c:numRef>
          </c:val>
        </c:ser>
        <c:marker val="1"/>
        <c:axId val="116464256"/>
        <c:axId val="116507008"/>
      </c:lineChart>
      <c:dateAx>
        <c:axId val="116464256"/>
        <c:scaling>
          <c:orientation val="minMax"/>
          <c:max val="41974"/>
        </c:scaling>
        <c:axPos val="b"/>
        <c:numFmt formatCode="[$-416]mmm\-yy;@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507008"/>
        <c:crossesAt val="10"/>
        <c:auto val="1"/>
        <c:lblOffset val="100"/>
        <c:baseTimeUnit val="months"/>
        <c:majorUnit val="6"/>
        <c:majorTimeUnit val="months"/>
      </c:dateAx>
      <c:valAx>
        <c:axId val="116507008"/>
        <c:scaling>
          <c:logBase val="10"/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pt-BR" i="1"/>
                  <a:t>E. coli </a:t>
                </a:r>
                <a:r>
                  <a:rPr lang="pt-BR"/>
                  <a:t>(UFC/100 mL)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maj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464256"/>
        <c:crosses val="autoZero"/>
        <c:crossBetween val="between"/>
        <c:majorUnit val="10"/>
      </c:valAx>
      <c:spPr>
        <a:noFill/>
        <a:ln w="25400">
          <a:solidFill>
            <a:sysClr val="windowText" lastClr="000000">
              <a:lumMod val="15000"/>
              <a:lumOff val="85000"/>
            </a:sysClr>
          </a:solidFill>
        </a:ln>
      </c:spPr>
    </c:plotArea>
    <c:legend>
      <c:legendPos val="r"/>
      <c:layout>
        <c:manualLayout>
          <c:xMode val="edge"/>
          <c:yMode val="edge"/>
          <c:x val="0.84626812537715801"/>
          <c:y val="0.3870775059154592"/>
          <c:w val="0.14522277971806977"/>
          <c:h val="0.3435124561112558"/>
        </c:manualLayout>
      </c:layout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0.08696</cdr:x>
      <cdr:y>0.68919</cdr:y>
    </cdr:from>
    <cdr:to>
      <cdr:x>0.96232</cdr:x>
      <cdr:y>0.79279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571500" y="2914650"/>
          <a:ext cx="57531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0.08017</cdr:x>
      <cdr:y>0.63825</cdr:y>
    </cdr:from>
    <cdr:to>
      <cdr:x>0.96647</cdr:x>
      <cdr:y>0.87318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3875" y="2924175"/>
          <a:ext cx="5791200" cy="10763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CF4C9-97A9-41F9-9F09-881BBAF72CE0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2144-7612-4EBE-BA80-046C58B957B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60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72144-7612-4EBE-BA80-046C58B957B5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461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830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6660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77165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6474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6887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402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81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7762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2919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147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8071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D00B4-E167-4B16-A986-9200DC242DCB}" type="datetimeFigureOut">
              <a:rPr lang="pt-BR" smtClean="0"/>
              <a:pPr/>
              <a:t>14/06/2015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0361-B073-443D-995A-0114D361CED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59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8.xml"/><Relationship Id="rId4" Type="http://schemas.openxmlformats.org/officeDocument/2006/relationships/chart" Target="../charts/chart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chart" Target="../charts/chart6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chart" Target="../charts/chart7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chart" Target="../charts/chart7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chart" Target="../charts/chart8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8.xml"/><Relationship Id="rId5" Type="http://schemas.openxmlformats.org/officeDocument/2006/relationships/chart" Target="../charts/chart87.xml"/><Relationship Id="rId4" Type="http://schemas.openxmlformats.org/officeDocument/2006/relationships/chart" Target="../charts/chart8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chart" Target="../charts/chart8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chart" Target="../charts/chart9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chart" Target="../charts/chart9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chart" Target="../charts/chart9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1.xml"/><Relationship Id="rId2" Type="http://schemas.openxmlformats.org/officeDocument/2006/relationships/chart" Target="../charts/chart10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chart" Target="../charts/chart10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7.xml"/><Relationship Id="rId2" Type="http://schemas.openxmlformats.org/officeDocument/2006/relationships/chart" Target="../charts/chart10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chart" Target="../charts/chart10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3.xml"/><Relationship Id="rId2" Type="http://schemas.openxmlformats.org/officeDocument/2006/relationships/chart" Target="../charts/chart1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chart" Target="../charts/chart1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8.xml"/><Relationship Id="rId4" Type="http://schemas.openxmlformats.org/officeDocument/2006/relationships/chart" Target="../charts/chart1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0.xml"/><Relationship Id="rId2" Type="http://schemas.openxmlformats.org/officeDocument/2006/relationships/chart" Target="../charts/chart1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2.xml"/><Relationship Id="rId2" Type="http://schemas.openxmlformats.org/officeDocument/2006/relationships/chart" Target="../charts/chart1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5.xml"/><Relationship Id="rId2" Type="http://schemas.openxmlformats.org/officeDocument/2006/relationships/chart" Target="../charts/chart1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8.xml"/><Relationship Id="rId2" Type="http://schemas.openxmlformats.org/officeDocument/2006/relationships/chart" Target="../charts/chart12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1.xml"/><Relationship Id="rId2" Type="http://schemas.openxmlformats.org/officeDocument/2006/relationships/chart" Target="../charts/chart13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4.xml"/><Relationship Id="rId2" Type="http://schemas.openxmlformats.org/officeDocument/2006/relationships/chart" Target="../charts/chart1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7.xml"/><Relationship Id="rId2" Type="http://schemas.openxmlformats.org/officeDocument/2006/relationships/chart" Target="../charts/chart13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0.xml"/><Relationship Id="rId2" Type="http://schemas.openxmlformats.org/officeDocument/2006/relationships/chart" Target="../charts/chart13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3.xml"/><Relationship Id="rId2" Type="http://schemas.openxmlformats.org/officeDocument/2006/relationships/chart" Target="../charts/chart14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6.xml"/><Relationship Id="rId2" Type="http://schemas.openxmlformats.org/officeDocument/2006/relationships/chart" Target="../charts/chart14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8.xml"/><Relationship Id="rId4" Type="http://schemas.openxmlformats.org/officeDocument/2006/relationships/chart" Target="../charts/chart1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0.xml"/><Relationship Id="rId2" Type="http://schemas.openxmlformats.org/officeDocument/2006/relationships/chart" Target="../charts/chart1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2.xml"/><Relationship Id="rId2" Type="http://schemas.openxmlformats.org/officeDocument/2006/relationships/chart" Target="../charts/chart15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5.xml"/><Relationship Id="rId2" Type="http://schemas.openxmlformats.org/officeDocument/2006/relationships/chart" Target="../charts/chart1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7.xml"/><Relationship Id="rId2" Type="http://schemas.openxmlformats.org/officeDocument/2006/relationships/chart" Target="../charts/chart1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9.xml"/><Relationship Id="rId2" Type="http://schemas.openxmlformats.org/officeDocument/2006/relationships/chart" Target="../charts/chart1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1.xml"/><Relationship Id="rId2" Type="http://schemas.openxmlformats.org/officeDocument/2006/relationships/chart" Target="../charts/chart1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3.xml"/><Relationship Id="rId2" Type="http://schemas.openxmlformats.org/officeDocument/2006/relationships/chart" Target="../charts/chart16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5.xml"/><Relationship Id="rId2" Type="http://schemas.openxmlformats.org/officeDocument/2006/relationships/chart" Target="../charts/chart1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7.xml"/><Relationship Id="rId2" Type="http://schemas.openxmlformats.org/officeDocument/2006/relationships/chart" Target="../charts/chart16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9.xml"/><Relationship Id="rId4" Type="http://schemas.openxmlformats.org/officeDocument/2006/relationships/chart" Target="../charts/chart1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1.xml"/><Relationship Id="rId2" Type="http://schemas.openxmlformats.org/officeDocument/2006/relationships/chart" Target="../charts/chart17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4.xml"/><Relationship Id="rId2" Type="http://schemas.openxmlformats.org/officeDocument/2006/relationships/chart" Target="../charts/chart17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7.xml"/><Relationship Id="rId2" Type="http://schemas.openxmlformats.org/officeDocument/2006/relationships/chart" Target="../charts/chart17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0.xml"/><Relationship Id="rId2" Type="http://schemas.openxmlformats.org/officeDocument/2006/relationships/chart" Target="../charts/chart17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3.xml"/><Relationship Id="rId2" Type="http://schemas.openxmlformats.org/officeDocument/2006/relationships/chart" Target="../charts/chart18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6.xml"/><Relationship Id="rId2" Type="http://schemas.openxmlformats.org/officeDocument/2006/relationships/chart" Target="../charts/chart18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9.xml"/><Relationship Id="rId2" Type="http://schemas.openxmlformats.org/officeDocument/2006/relationships/chart" Target="../charts/chart18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0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2.xml"/><Relationship Id="rId2" Type="http://schemas.openxmlformats.org/officeDocument/2006/relationships/chart" Target="../charts/chart19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5.xml"/><Relationship Id="rId2" Type="http://schemas.openxmlformats.org/officeDocument/2006/relationships/chart" Target="../charts/chart19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7.xml"/><Relationship Id="rId4" Type="http://schemas.openxmlformats.org/officeDocument/2006/relationships/chart" Target="../charts/chart19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9.xml"/><Relationship Id="rId2" Type="http://schemas.openxmlformats.org/officeDocument/2006/relationships/chart" Target="../charts/chart198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1.xml"/><Relationship Id="rId2" Type="http://schemas.openxmlformats.org/officeDocument/2006/relationships/chart" Target="../charts/chart20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4.xml"/><Relationship Id="rId2" Type="http://schemas.openxmlformats.org/officeDocument/2006/relationships/chart" Target="../charts/chart20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7.xml"/><Relationship Id="rId2" Type="http://schemas.openxmlformats.org/officeDocument/2006/relationships/chart" Target="../charts/chart20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0.xml"/><Relationship Id="rId2" Type="http://schemas.openxmlformats.org/officeDocument/2006/relationships/chart" Target="../charts/chart20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3.xml"/><Relationship Id="rId2" Type="http://schemas.openxmlformats.org/officeDocument/2006/relationships/chart" Target="../charts/chart2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6.xml"/><Relationship Id="rId2" Type="http://schemas.openxmlformats.org/officeDocument/2006/relationships/chart" Target="../charts/chart2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9.xml"/><Relationship Id="rId2" Type="http://schemas.openxmlformats.org/officeDocument/2006/relationships/chart" Target="../charts/chart2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2.xml"/><Relationship Id="rId2" Type="http://schemas.openxmlformats.org/officeDocument/2006/relationships/chart" Target="../charts/chart2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4.xml"/><Relationship Id="rId4" Type="http://schemas.openxmlformats.org/officeDocument/2006/relationships/chart" Target="../charts/chart22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6.xml"/><Relationship Id="rId2" Type="http://schemas.openxmlformats.org/officeDocument/2006/relationships/chart" Target="../charts/chart22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6912768" cy="1470025"/>
          </a:xfrm>
        </p:spPr>
        <p:txBody>
          <a:bodyPr/>
          <a:lstStyle/>
          <a:p>
            <a:r>
              <a:rPr lang="pt-BR" dirty="0" smtClean="0"/>
              <a:t>Enquadramento da Bacia do PCJ</a:t>
            </a:r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123728" y="5517232"/>
            <a:ext cx="6656784" cy="1008112"/>
          </a:xfrm>
        </p:spPr>
        <p:txBody>
          <a:bodyPr>
            <a:normAutofit/>
          </a:bodyPr>
          <a:lstStyle/>
          <a:p>
            <a:pPr algn="r"/>
            <a:r>
              <a:rPr lang="pt-BR" sz="2800" dirty="0" smtClean="0"/>
              <a:t>Elaborado pelo Setor de Águas Interiores da CETESB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144216" y="285293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Estudo 2 – Tributários do Rio </a:t>
            </a:r>
            <a:r>
              <a:rPr lang="pt-BR" sz="2400" dirty="0" err="1" smtClean="0"/>
              <a:t>Jaguari</a:t>
            </a:r>
            <a:endParaRPr lang="pt-BR" sz="2400" dirty="0" smtClean="0"/>
          </a:p>
        </p:txBody>
      </p:sp>
      <p:pic>
        <p:nvPicPr>
          <p:cNvPr id="6" name="Picture 2" descr="http://cdn2.hubspot.net/hub/212749/file-30155821-jpg/images/cetesb.jpg?t=1430396475718&amp;width=2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63612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8734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462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2605976"/>
              </p:ext>
            </p:extLst>
          </p:nvPr>
        </p:nvGraphicFramePr>
        <p:xfrm>
          <a:off x="4644008" y="30556"/>
          <a:ext cx="4392488" cy="3758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5931378"/>
              </p:ext>
            </p:extLst>
          </p:nvPr>
        </p:nvGraphicFramePr>
        <p:xfrm>
          <a:off x="107504" y="3921156"/>
          <a:ext cx="8856984" cy="282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0317584"/>
              </p:ext>
            </p:extLst>
          </p:nvPr>
        </p:nvGraphicFramePr>
        <p:xfrm>
          <a:off x="107504" y="505186"/>
          <a:ext cx="4392488" cy="328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6157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14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02050– Clorofila a (µg/L)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1742583"/>
              </p:ext>
            </p:extLst>
          </p:nvPr>
        </p:nvGraphicFramePr>
        <p:xfrm>
          <a:off x="4644008" y="133271"/>
          <a:ext cx="4320480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19290933"/>
              </p:ext>
            </p:extLst>
          </p:nvPr>
        </p:nvGraphicFramePr>
        <p:xfrm>
          <a:off x="107504" y="3931499"/>
          <a:ext cx="8928992" cy="2803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42522914"/>
              </p:ext>
            </p:extLst>
          </p:nvPr>
        </p:nvGraphicFramePr>
        <p:xfrm>
          <a:off x="107504" y="502602"/>
          <a:ext cx="4392488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256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507" y="102242"/>
            <a:ext cx="434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8879056"/>
              </p:ext>
            </p:extLst>
          </p:nvPr>
        </p:nvGraphicFramePr>
        <p:xfrm>
          <a:off x="107504" y="3933056"/>
          <a:ext cx="88569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3784810"/>
              </p:ext>
            </p:extLst>
          </p:nvPr>
        </p:nvGraphicFramePr>
        <p:xfrm>
          <a:off x="107504" y="471574"/>
          <a:ext cx="4320480" cy="324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18178132"/>
              </p:ext>
            </p:extLst>
          </p:nvPr>
        </p:nvGraphicFramePr>
        <p:xfrm>
          <a:off x="4641720" y="68326"/>
          <a:ext cx="4394776" cy="3648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99452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81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7131093"/>
              </p:ext>
            </p:extLst>
          </p:nvPr>
        </p:nvGraphicFramePr>
        <p:xfrm>
          <a:off x="4716017" y="133271"/>
          <a:ext cx="4320480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1963106"/>
              </p:ext>
            </p:extLst>
          </p:nvPr>
        </p:nvGraphicFramePr>
        <p:xfrm>
          <a:off x="107504" y="3914246"/>
          <a:ext cx="8934028" cy="282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78404775"/>
              </p:ext>
            </p:extLst>
          </p:nvPr>
        </p:nvGraphicFramePr>
        <p:xfrm>
          <a:off x="107504" y="502602"/>
          <a:ext cx="4356171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43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32788" y="63090"/>
            <a:ext cx="303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1071252"/>
              </p:ext>
            </p:extLst>
          </p:nvPr>
        </p:nvGraphicFramePr>
        <p:xfrm>
          <a:off x="192779" y="3925285"/>
          <a:ext cx="8843717" cy="281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20467388"/>
              </p:ext>
            </p:extLst>
          </p:nvPr>
        </p:nvGraphicFramePr>
        <p:xfrm>
          <a:off x="4598431" y="63090"/>
          <a:ext cx="439248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80669503"/>
              </p:ext>
            </p:extLst>
          </p:nvPr>
        </p:nvGraphicFramePr>
        <p:xfrm>
          <a:off x="107504" y="410598"/>
          <a:ext cx="4392488" cy="330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174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573447" y="583499"/>
            <a:ext cx="3983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Chuvoso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3188355"/>
              </p:ext>
            </p:extLst>
          </p:nvPr>
        </p:nvGraphicFramePr>
        <p:xfrm>
          <a:off x="4648147" y="3962070"/>
          <a:ext cx="4388349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82777"/>
              </p:ext>
            </p:extLst>
          </p:nvPr>
        </p:nvGraphicFramePr>
        <p:xfrm>
          <a:off x="94332" y="3950221"/>
          <a:ext cx="4405660" cy="2835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8592294"/>
              </p:ext>
            </p:extLst>
          </p:nvPr>
        </p:nvGraphicFramePr>
        <p:xfrm>
          <a:off x="107504" y="583498"/>
          <a:ext cx="4392488" cy="313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42767982"/>
              </p:ext>
            </p:extLst>
          </p:nvPr>
        </p:nvGraphicFramePr>
        <p:xfrm>
          <a:off x="4644008" y="579775"/>
          <a:ext cx="4392488" cy="3137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1078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0800008"/>
              </p:ext>
            </p:extLst>
          </p:nvPr>
        </p:nvGraphicFramePr>
        <p:xfrm>
          <a:off x="179512" y="413956"/>
          <a:ext cx="8784976" cy="33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59823797"/>
              </p:ext>
            </p:extLst>
          </p:nvPr>
        </p:nvGraphicFramePr>
        <p:xfrm>
          <a:off x="251520" y="3938334"/>
          <a:ext cx="8712968" cy="28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20429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CMDC 02100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800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25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58784948"/>
              </p:ext>
            </p:extLst>
          </p:nvPr>
        </p:nvGraphicFramePr>
        <p:xfrm>
          <a:off x="4723966" y="81513"/>
          <a:ext cx="4312530" cy="363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03756215"/>
              </p:ext>
            </p:extLst>
          </p:nvPr>
        </p:nvGraphicFramePr>
        <p:xfrm>
          <a:off x="107504" y="3929420"/>
          <a:ext cx="8928992" cy="2739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6362164"/>
              </p:ext>
            </p:extLst>
          </p:nvPr>
        </p:nvGraphicFramePr>
        <p:xfrm>
          <a:off x="107504" y="443424"/>
          <a:ext cx="4320480" cy="325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1624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123563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6203053"/>
              </p:ext>
            </p:extLst>
          </p:nvPr>
        </p:nvGraphicFramePr>
        <p:xfrm>
          <a:off x="4788024" y="143772"/>
          <a:ext cx="4248472" cy="3586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97224041"/>
              </p:ext>
            </p:extLst>
          </p:nvPr>
        </p:nvGraphicFramePr>
        <p:xfrm>
          <a:off x="107504" y="3910624"/>
          <a:ext cx="8928992" cy="275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73380663"/>
              </p:ext>
            </p:extLst>
          </p:nvPr>
        </p:nvGraphicFramePr>
        <p:xfrm>
          <a:off x="107504" y="451637"/>
          <a:ext cx="4392488" cy="326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642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Grupo de parâmetros: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2204864"/>
            <a:ext cx="7344816" cy="3816424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a) Matéria orgânica (Oxigênio Dissolvido e DBO)</a:t>
            </a:r>
          </a:p>
          <a:p>
            <a:pPr algn="l"/>
            <a:r>
              <a:rPr lang="pt-BR" dirty="0" smtClean="0"/>
              <a:t>b) Nutrientes (Fósforo Total e Nitrogênio Amoniacal e Clorofila a)</a:t>
            </a:r>
          </a:p>
          <a:p>
            <a:pPr algn="l"/>
            <a:r>
              <a:rPr lang="pt-BR" dirty="0" smtClean="0"/>
              <a:t>c) Sólidos (Ferro Dissolvido e Turbidez)</a:t>
            </a:r>
          </a:p>
          <a:p>
            <a:pPr algn="l"/>
            <a:r>
              <a:rPr lang="pt-BR" dirty="0" smtClean="0"/>
              <a:t>d) Microbiológico (</a:t>
            </a:r>
            <a:r>
              <a:rPr lang="pt-BR" i="1" dirty="0" smtClean="0"/>
              <a:t>Escherichia coli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1911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38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5462978"/>
              </p:ext>
            </p:extLst>
          </p:nvPr>
        </p:nvGraphicFramePr>
        <p:xfrm>
          <a:off x="4726790" y="133270"/>
          <a:ext cx="4309706" cy="3583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7163392"/>
              </p:ext>
            </p:extLst>
          </p:nvPr>
        </p:nvGraphicFramePr>
        <p:xfrm>
          <a:off x="35496" y="3895140"/>
          <a:ext cx="9001000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0448510"/>
              </p:ext>
            </p:extLst>
          </p:nvPr>
        </p:nvGraphicFramePr>
        <p:xfrm>
          <a:off x="107503" y="548680"/>
          <a:ext cx="4320481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133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57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2501538"/>
              </p:ext>
            </p:extLst>
          </p:nvPr>
        </p:nvGraphicFramePr>
        <p:xfrm>
          <a:off x="4666982" y="133271"/>
          <a:ext cx="4369514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1730526"/>
              </p:ext>
            </p:extLst>
          </p:nvPr>
        </p:nvGraphicFramePr>
        <p:xfrm>
          <a:off x="132678" y="3933056"/>
          <a:ext cx="890381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4737214"/>
              </p:ext>
            </p:extLst>
          </p:nvPr>
        </p:nvGraphicFramePr>
        <p:xfrm>
          <a:off x="107504" y="502602"/>
          <a:ext cx="4320480" cy="321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3373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20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Clorofila a (µg/L)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55058675"/>
              </p:ext>
            </p:extLst>
          </p:nvPr>
        </p:nvGraphicFramePr>
        <p:xfrm>
          <a:off x="107504" y="502602"/>
          <a:ext cx="4320480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80902890"/>
              </p:ext>
            </p:extLst>
          </p:nvPr>
        </p:nvGraphicFramePr>
        <p:xfrm>
          <a:off x="107504" y="3933056"/>
          <a:ext cx="8928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3135378"/>
              </p:ext>
            </p:extLst>
          </p:nvPr>
        </p:nvGraphicFramePr>
        <p:xfrm>
          <a:off x="4644008" y="101712"/>
          <a:ext cx="4387727" cy="3615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1920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507" y="102242"/>
            <a:ext cx="4463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55" y="414908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72682155"/>
              </p:ext>
            </p:extLst>
          </p:nvPr>
        </p:nvGraphicFramePr>
        <p:xfrm>
          <a:off x="179512" y="3963290"/>
          <a:ext cx="8784976" cy="277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5925102"/>
              </p:ext>
            </p:extLst>
          </p:nvPr>
        </p:nvGraphicFramePr>
        <p:xfrm>
          <a:off x="179512" y="457630"/>
          <a:ext cx="4176464" cy="325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9597881"/>
              </p:ext>
            </p:extLst>
          </p:nvPr>
        </p:nvGraphicFramePr>
        <p:xfrm>
          <a:off x="4628872" y="34731"/>
          <a:ext cx="4407624" cy="3682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762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930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246363" y="4209762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05154244"/>
              </p:ext>
            </p:extLst>
          </p:nvPr>
        </p:nvGraphicFramePr>
        <p:xfrm>
          <a:off x="107504" y="522438"/>
          <a:ext cx="4320480" cy="319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498028"/>
              </p:ext>
            </p:extLst>
          </p:nvPr>
        </p:nvGraphicFramePr>
        <p:xfrm>
          <a:off x="107504" y="3920226"/>
          <a:ext cx="8928992" cy="282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68904258"/>
              </p:ext>
            </p:extLst>
          </p:nvPr>
        </p:nvGraphicFramePr>
        <p:xfrm>
          <a:off x="4703499" y="86728"/>
          <a:ext cx="4332997" cy="363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8607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151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4043695" y="4150583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85323850"/>
              </p:ext>
            </p:extLst>
          </p:nvPr>
        </p:nvGraphicFramePr>
        <p:xfrm>
          <a:off x="107504" y="3920226"/>
          <a:ext cx="8928992" cy="2821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39007974"/>
              </p:ext>
            </p:extLst>
          </p:nvPr>
        </p:nvGraphicFramePr>
        <p:xfrm>
          <a:off x="4644008" y="111267"/>
          <a:ext cx="4392488" cy="3677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47950468"/>
              </p:ext>
            </p:extLst>
          </p:nvPr>
        </p:nvGraphicFramePr>
        <p:xfrm>
          <a:off x="117177" y="529471"/>
          <a:ext cx="4310807" cy="3259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3338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573447" y="583499"/>
            <a:ext cx="3983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Chuvoso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2432236"/>
              </p:ext>
            </p:extLst>
          </p:nvPr>
        </p:nvGraphicFramePr>
        <p:xfrm>
          <a:off x="87945" y="3962071"/>
          <a:ext cx="4412047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19234501"/>
              </p:ext>
            </p:extLst>
          </p:nvPr>
        </p:nvGraphicFramePr>
        <p:xfrm>
          <a:off x="-19435" y="583498"/>
          <a:ext cx="4487830" cy="32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1970259"/>
              </p:ext>
            </p:extLst>
          </p:nvPr>
        </p:nvGraphicFramePr>
        <p:xfrm>
          <a:off x="4644009" y="3962070"/>
          <a:ext cx="4392488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93053350"/>
              </p:ext>
            </p:extLst>
          </p:nvPr>
        </p:nvGraphicFramePr>
        <p:xfrm>
          <a:off x="4644008" y="583498"/>
          <a:ext cx="4392488" cy="32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7412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02100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8311276"/>
              </p:ext>
            </p:extLst>
          </p:nvPr>
        </p:nvGraphicFramePr>
        <p:xfrm>
          <a:off x="107504" y="459368"/>
          <a:ext cx="8928992" cy="3257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9107832"/>
              </p:ext>
            </p:extLst>
          </p:nvPr>
        </p:nvGraphicFramePr>
        <p:xfrm>
          <a:off x="107504" y="3938334"/>
          <a:ext cx="8928992" cy="280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679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CMDC 02300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052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1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55" y="4221088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2419724"/>
              </p:ext>
            </p:extLst>
          </p:nvPr>
        </p:nvGraphicFramePr>
        <p:xfrm>
          <a:off x="4644008" y="74092"/>
          <a:ext cx="4392488" cy="364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73693952"/>
              </p:ext>
            </p:extLst>
          </p:nvPr>
        </p:nvGraphicFramePr>
        <p:xfrm>
          <a:off x="107504" y="3935140"/>
          <a:ext cx="8928992" cy="280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53243430"/>
              </p:ext>
            </p:extLst>
          </p:nvPr>
        </p:nvGraphicFramePr>
        <p:xfrm>
          <a:off x="107504" y="495444"/>
          <a:ext cx="4392488" cy="3293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258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Período de Estudo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Início: 2000</a:t>
            </a:r>
          </a:p>
          <a:p>
            <a:r>
              <a:rPr lang="pt-BR" dirty="0" smtClean="0"/>
              <a:t>Término 2014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46434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2829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</a:t>
            </a:r>
            <a:r>
              <a:rPr lang="pt-BR" i="1" dirty="0" smtClean="0"/>
              <a:t>DBO </a:t>
            </a:r>
            <a:r>
              <a:rPr lang="pt-BR" dirty="0" smtClean="0"/>
              <a:t>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07904" y="414908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8534695"/>
              </p:ext>
            </p:extLst>
          </p:nvPr>
        </p:nvGraphicFramePr>
        <p:xfrm>
          <a:off x="4644008" y="101712"/>
          <a:ext cx="4392488" cy="368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93508424"/>
              </p:ext>
            </p:extLst>
          </p:nvPr>
        </p:nvGraphicFramePr>
        <p:xfrm>
          <a:off x="107504" y="4005064"/>
          <a:ext cx="89289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73088061"/>
              </p:ext>
            </p:extLst>
          </p:nvPr>
        </p:nvGraphicFramePr>
        <p:xfrm>
          <a:off x="107504" y="502602"/>
          <a:ext cx="4392488" cy="32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731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436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</a:t>
            </a:r>
            <a:r>
              <a:rPr lang="pt-BR" i="1" dirty="0" smtClean="0"/>
              <a:t>Escherichia </a:t>
            </a:r>
            <a:r>
              <a:rPr lang="pt-BR" i="1" dirty="0"/>
              <a:t>coli</a:t>
            </a:r>
            <a:r>
              <a:rPr lang="pt-BR" dirty="0"/>
              <a:t> (UFC/100mL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982447" y="4365104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2499948"/>
              </p:ext>
            </p:extLst>
          </p:nvPr>
        </p:nvGraphicFramePr>
        <p:xfrm>
          <a:off x="4717702" y="45574"/>
          <a:ext cx="4318794" cy="3743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69154871"/>
              </p:ext>
            </p:extLst>
          </p:nvPr>
        </p:nvGraphicFramePr>
        <p:xfrm>
          <a:off x="107504" y="3994319"/>
          <a:ext cx="8928992" cy="274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6342713"/>
              </p:ext>
            </p:extLst>
          </p:nvPr>
        </p:nvGraphicFramePr>
        <p:xfrm>
          <a:off x="99728" y="502602"/>
          <a:ext cx="4400264" cy="32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6561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5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55" y="4038396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5499853"/>
              </p:ext>
            </p:extLst>
          </p:nvPr>
        </p:nvGraphicFramePr>
        <p:xfrm>
          <a:off x="4716016" y="97624"/>
          <a:ext cx="4392488" cy="365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7135317"/>
              </p:ext>
            </p:extLst>
          </p:nvPr>
        </p:nvGraphicFramePr>
        <p:xfrm>
          <a:off x="107504" y="3937496"/>
          <a:ext cx="8928992" cy="2803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7941174"/>
              </p:ext>
            </p:extLst>
          </p:nvPr>
        </p:nvGraphicFramePr>
        <p:xfrm>
          <a:off x="179512" y="469414"/>
          <a:ext cx="4320480" cy="331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6228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20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Clorofila a (µg/L)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1039851"/>
              </p:ext>
            </p:extLst>
          </p:nvPr>
        </p:nvGraphicFramePr>
        <p:xfrm>
          <a:off x="4686221" y="44624"/>
          <a:ext cx="4350275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60010"/>
              </p:ext>
            </p:extLst>
          </p:nvPr>
        </p:nvGraphicFramePr>
        <p:xfrm>
          <a:off x="107504" y="4005064"/>
          <a:ext cx="892899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7093633"/>
              </p:ext>
            </p:extLst>
          </p:nvPr>
        </p:nvGraphicFramePr>
        <p:xfrm>
          <a:off x="107504" y="548680"/>
          <a:ext cx="432048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8989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507" y="102242"/>
            <a:ext cx="434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55" y="4077072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4915693"/>
              </p:ext>
            </p:extLst>
          </p:nvPr>
        </p:nvGraphicFramePr>
        <p:xfrm>
          <a:off x="4684210" y="90205"/>
          <a:ext cx="4352286" cy="3645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50355628"/>
              </p:ext>
            </p:extLst>
          </p:nvPr>
        </p:nvGraphicFramePr>
        <p:xfrm>
          <a:off x="107504" y="3938154"/>
          <a:ext cx="8856984" cy="2803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9083883"/>
              </p:ext>
            </p:extLst>
          </p:nvPr>
        </p:nvGraphicFramePr>
        <p:xfrm>
          <a:off x="107504" y="471574"/>
          <a:ext cx="4320480" cy="33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4623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81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004048" y="4304472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44743399"/>
              </p:ext>
            </p:extLst>
          </p:nvPr>
        </p:nvGraphicFramePr>
        <p:xfrm>
          <a:off x="4644008" y="109834"/>
          <a:ext cx="4219575" cy="3679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8034475"/>
              </p:ext>
            </p:extLst>
          </p:nvPr>
        </p:nvGraphicFramePr>
        <p:xfrm>
          <a:off x="107504" y="3952669"/>
          <a:ext cx="8928992" cy="2788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3564459"/>
              </p:ext>
            </p:extLst>
          </p:nvPr>
        </p:nvGraphicFramePr>
        <p:xfrm>
          <a:off x="107504" y="497452"/>
          <a:ext cx="4320480" cy="329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0737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03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1458117"/>
              </p:ext>
            </p:extLst>
          </p:nvPr>
        </p:nvGraphicFramePr>
        <p:xfrm>
          <a:off x="107504" y="502603"/>
          <a:ext cx="4392488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82706962"/>
              </p:ext>
            </p:extLst>
          </p:nvPr>
        </p:nvGraphicFramePr>
        <p:xfrm>
          <a:off x="124082" y="3933056"/>
          <a:ext cx="891241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9764354"/>
              </p:ext>
            </p:extLst>
          </p:nvPr>
        </p:nvGraphicFramePr>
        <p:xfrm>
          <a:off x="4644008" y="133271"/>
          <a:ext cx="4392488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9339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573447" y="583499"/>
            <a:ext cx="3983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Chuvoso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17381589"/>
              </p:ext>
            </p:extLst>
          </p:nvPr>
        </p:nvGraphicFramePr>
        <p:xfrm>
          <a:off x="107504" y="583498"/>
          <a:ext cx="4392488" cy="32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9163243"/>
              </p:ext>
            </p:extLst>
          </p:nvPr>
        </p:nvGraphicFramePr>
        <p:xfrm>
          <a:off x="107504" y="3962070"/>
          <a:ext cx="4383437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2397017"/>
              </p:ext>
            </p:extLst>
          </p:nvPr>
        </p:nvGraphicFramePr>
        <p:xfrm>
          <a:off x="4644008" y="3962070"/>
          <a:ext cx="4392488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4213325"/>
              </p:ext>
            </p:extLst>
          </p:nvPr>
        </p:nvGraphicFramePr>
        <p:xfrm>
          <a:off x="4644008" y="571775"/>
          <a:ext cx="4320480" cy="315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154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02300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93645560"/>
              </p:ext>
            </p:extLst>
          </p:nvPr>
        </p:nvGraphicFramePr>
        <p:xfrm>
          <a:off x="107504" y="468358"/>
          <a:ext cx="8928992" cy="3248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277921"/>
              </p:ext>
            </p:extLst>
          </p:nvPr>
        </p:nvGraphicFramePr>
        <p:xfrm>
          <a:off x="107504" y="3946735"/>
          <a:ext cx="8928992" cy="28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818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CMDC 02400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5192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Pontos de amostragem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87624" y="5301208"/>
            <a:ext cx="2127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Trecho Classe 2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14682"/>
            <a:ext cx="8784976" cy="53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70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1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7580332"/>
              </p:ext>
            </p:extLst>
          </p:nvPr>
        </p:nvGraphicFramePr>
        <p:xfrm>
          <a:off x="4716016" y="74092"/>
          <a:ext cx="4248472" cy="37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4461770"/>
              </p:ext>
            </p:extLst>
          </p:nvPr>
        </p:nvGraphicFramePr>
        <p:xfrm>
          <a:off x="107504" y="3900544"/>
          <a:ext cx="8856984" cy="284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9495162"/>
              </p:ext>
            </p:extLst>
          </p:nvPr>
        </p:nvGraphicFramePr>
        <p:xfrm>
          <a:off x="142702" y="446574"/>
          <a:ext cx="4357290" cy="334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5201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123563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99755724"/>
              </p:ext>
            </p:extLst>
          </p:nvPr>
        </p:nvGraphicFramePr>
        <p:xfrm>
          <a:off x="4716016" y="123562"/>
          <a:ext cx="4320480" cy="359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1371516"/>
              </p:ext>
            </p:extLst>
          </p:nvPr>
        </p:nvGraphicFramePr>
        <p:xfrm>
          <a:off x="107504" y="3912166"/>
          <a:ext cx="8928992" cy="28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56000497"/>
              </p:ext>
            </p:extLst>
          </p:nvPr>
        </p:nvGraphicFramePr>
        <p:xfrm>
          <a:off x="117499" y="503482"/>
          <a:ext cx="4310485" cy="321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398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26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7605086"/>
              </p:ext>
            </p:extLst>
          </p:nvPr>
        </p:nvGraphicFramePr>
        <p:xfrm>
          <a:off x="128017" y="492519"/>
          <a:ext cx="4371975" cy="322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26218304"/>
              </p:ext>
            </p:extLst>
          </p:nvPr>
        </p:nvGraphicFramePr>
        <p:xfrm>
          <a:off x="4644008" y="85386"/>
          <a:ext cx="4392488" cy="3631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66970791"/>
              </p:ext>
            </p:extLst>
          </p:nvPr>
        </p:nvGraphicFramePr>
        <p:xfrm>
          <a:off x="81372" y="3925441"/>
          <a:ext cx="8955124" cy="2815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995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5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0123597"/>
              </p:ext>
            </p:extLst>
          </p:nvPr>
        </p:nvGraphicFramePr>
        <p:xfrm>
          <a:off x="4644008" y="133271"/>
          <a:ext cx="4392488" cy="363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7782073"/>
              </p:ext>
            </p:extLst>
          </p:nvPr>
        </p:nvGraphicFramePr>
        <p:xfrm>
          <a:off x="107504" y="3929420"/>
          <a:ext cx="8928992" cy="281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6492441"/>
              </p:ext>
            </p:extLst>
          </p:nvPr>
        </p:nvGraphicFramePr>
        <p:xfrm>
          <a:off x="107504" y="531065"/>
          <a:ext cx="4320480" cy="3185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640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20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Clorofila a (µg/L)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8309278"/>
              </p:ext>
            </p:extLst>
          </p:nvPr>
        </p:nvGraphicFramePr>
        <p:xfrm>
          <a:off x="4716016" y="133271"/>
          <a:ext cx="4248472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7675319"/>
              </p:ext>
            </p:extLst>
          </p:nvPr>
        </p:nvGraphicFramePr>
        <p:xfrm>
          <a:off x="107504" y="3929420"/>
          <a:ext cx="8856984" cy="2811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4046751"/>
              </p:ext>
            </p:extLst>
          </p:nvPr>
        </p:nvGraphicFramePr>
        <p:xfrm>
          <a:off x="107504" y="515994"/>
          <a:ext cx="4320480" cy="320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56349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507" y="102242"/>
            <a:ext cx="434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12996472"/>
              </p:ext>
            </p:extLst>
          </p:nvPr>
        </p:nvGraphicFramePr>
        <p:xfrm>
          <a:off x="75456" y="471574"/>
          <a:ext cx="4352528" cy="324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16088060"/>
              </p:ext>
            </p:extLst>
          </p:nvPr>
        </p:nvGraphicFramePr>
        <p:xfrm>
          <a:off x="107504" y="3926423"/>
          <a:ext cx="8928992" cy="2814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4281116"/>
              </p:ext>
            </p:extLst>
          </p:nvPr>
        </p:nvGraphicFramePr>
        <p:xfrm>
          <a:off x="4624400" y="79221"/>
          <a:ext cx="4412096" cy="3637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52860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81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6152618"/>
              </p:ext>
            </p:extLst>
          </p:nvPr>
        </p:nvGraphicFramePr>
        <p:xfrm>
          <a:off x="4644008" y="30730"/>
          <a:ext cx="4392488" cy="3758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20450056"/>
              </p:ext>
            </p:extLst>
          </p:nvPr>
        </p:nvGraphicFramePr>
        <p:xfrm>
          <a:off x="107504" y="3933056"/>
          <a:ext cx="8928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4421014"/>
              </p:ext>
            </p:extLst>
          </p:nvPr>
        </p:nvGraphicFramePr>
        <p:xfrm>
          <a:off x="107504" y="507990"/>
          <a:ext cx="4392488" cy="320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506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03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8646958"/>
              </p:ext>
            </p:extLst>
          </p:nvPr>
        </p:nvGraphicFramePr>
        <p:xfrm>
          <a:off x="107504" y="496559"/>
          <a:ext cx="4392487" cy="3220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7708996"/>
              </p:ext>
            </p:extLst>
          </p:nvPr>
        </p:nvGraphicFramePr>
        <p:xfrm>
          <a:off x="4653161" y="133271"/>
          <a:ext cx="4383335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4100937"/>
              </p:ext>
            </p:extLst>
          </p:nvPr>
        </p:nvGraphicFramePr>
        <p:xfrm>
          <a:off x="179512" y="3895140"/>
          <a:ext cx="8856984" cy="291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4994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573447" y="583499"/>
            <a:ext cx="3983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Chuvoso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5485828"/>
              </p:ext>
            </p:extLst>
          </p:nvPr>
        </p:nvGraphicFramePr>
        <p:xfrm>
          <a:off x="4644008" y="3962070"/>
          <a:ext cx="4392488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19030876"/>
              </p:ext>
            </p:extLst>
          </p:nvPr>
        </p:nvGraphicFramePr>
        <p:xfrm>
          <a:off x="4644008" y="413956"/>
          <a:ext cx="4392488" cy="330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67349064"/>
              </p:ext>
            </p:extLst>
          </p:nvPr>
        </p:nvGraphicFramePr>
        <p:xfrm>
          <a:off x="179512" y="3933056"/>
          <a:ext cx="4176463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1728077"/>
              </p:ext>
            </p:extLst>
          </p:nvPr>
        </p:nvGraphicFramePr>
        <p:xfrm>
          <a:off x="179512" y="407770"/>
          <a:ext cx="4248472" cy="338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61744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8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02400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2352883"/>
              </p:ext>
            </p:extLst>
          </p:nvPr>
        </p:nvGraphicFramePr>
        <p:xfrm>
          <a:off x="179512" y="3948276"/>
          <a:ext cx="8784976" cy="2793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81292731"/>
              </p:ext>
            </p:extLst>
          </p:nvPr>
        </p:nvGraphicFramePr>
        <p:xfrm>
          <a:off x="107504" y="379676"/>
          <a:ext cx="8856984" cy="3337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010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/>
              <a:t>Pontos de amostragem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3248003"/>
              </p:ext>
            </p:extLst>
          </p:nvPr>
        </p:nvGraphicFramePr>
        <p:xfrm>
          <a:off x="457200" y="1556790"/>
          <a:ext cx="8363274" cy="4618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300"/>
                <a:gridCol w="1405252"/>
                <a:gridCol w="3488456"/>
                <a:gridCol w="1152128"/>
                <a:gridCol w="576064"/>
                <a:gridCol w="648074"/>
              </a:tblGrid>
              <a:tr h="8020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Corpo Hídrico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Ponto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Localização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Cidade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Latitude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Longitude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Ribeirão Lavapés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LAPE 04900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Na Foz com o Rio Jaguari.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BRAGANÇA PAULISTA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22 54 12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46 32 50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26733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Ribeirão Três Barras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TREB 02950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Na foz do Rib. Tres Barras com o Rio Pirapitingui.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COSMOPOLIS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22 39 27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47 12 34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4411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Rio Camanducaia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CMDC 02050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Ponte no Distrito de Mostardas, em Amparo.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MONTE ALEGRE DO SUL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22 43 28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46 37 28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4544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CMDC 02100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Ponte no Bairro Ponte Preta no acesso à Osato, em Monte A. do Sul.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MONTE ALEGRE DO SUL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22 42 17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46 41 42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6817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CMDC 02300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Ponte na estrada de acesso ao bairro Climáticas da Bocaina, Km 136,8 da Rod. das Estâncias, a montante da captação de Amparo.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AMPARO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22 42 09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46 44 58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6549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CMDC 02400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Ponte a jusante do Córrego do Mosquito na SP-107, Rodovia que liga Pedreira a Santo Antônio da Posse.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AMPARO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22 41 21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46 52 51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4544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CMDC 02900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Ponte na rodovia SP-340 no trecho que liga Campinas à Mogi-Mirim.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JAGUARIUNA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22 39 42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47 00 11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  <a:tr h="4411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Ribeirão do Pinhal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PIAL 02900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No canal do Rib. Pinhal na Captação Águas de Limeira.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LIMEIRA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22 39 35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47 16 33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58" marR="8958" marT="8958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CMDC 02900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672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1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46580978"/>
              </p:ext>
            </p:extLst>
          </p:nvPr>
        </p:nvGraphicFramePr>
        <p:xfrm>
          <a:off x="4716016" y="72048"/>
          <a:ext cx="4248472" cy="364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5579956"/>
              </p:ext>
            </p:extLst>
          </p:nvPr>
        </p:nvGraphicFramePr>
        <p:xfrm>
          <a:off x="179512" y="3926423"/>
          <a:ext cx="8784976" cy="274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545607"/>
              </p:ext>
            </p:extLst>
          </p:nvPr>
        </p:nvGraphicFramePr>
        <p:xfrm>
          <a:off x="142702" y="443424"/>
          <a:ext cx="4285282" cy="327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6432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123563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96669818"/>
              </p:ext>
            </p:extLst>
          </p:nvPr>
        </p:nvGraphicFramePr>
        <p:xfrm>
          <a:off x="4644008" y="44624"/>
          <a:ext cx="427843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26807430"/>
              </p:ext>
            </p:extLst>
          </p:nvPr>
        </p:nvGraphicFramePr>
        <p:xfrm>
          <a:off x="107504" y="3895140"/>
          <a:ext cx="8784976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4898552"/>
              </p:ext>
            </p:extLst>
          </p:nvPr>
        </p:nvGraphicFramePr>
        <p:xfrm>
          <a:off x="126226" y="503482"/>
          <a:ext cx="4301758" cy="328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75895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26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0911192"/>
              </p:ext>
            </p:extLst>
          </p:nvPr>
        </p:nvGraphicFramePr>
        <p:xfrm>
          <a:off x="4644008" y="133270"/>
          <a:ext cx="4392488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5333972"/>
              </p:ext>
            </p:extLst>
          </p:nvPr>
        </p:nvGraphicFramePr>
        <p:xfrm>
          <a:off x="142142" y="3909170"/>
          <a:ext cx="8899467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32781115"/>
              </p:ext>
            </p:extLst>
          </p:nvPr>
        </p:nvGraphicFramePr>
        <p:xfrm>
          <a:off x="107505" y="502603"/>
          <a:ext cx="4320480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0549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515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8809005"/>
              </p:ext>
            </p:extLst>
          </p:nvPr>
        </p:nvGraphicFramePr>
        <p:xfrm>
          <a:off x="4644008" y="133271"/>
          <a:ext cx="4392488" cy="3619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005733"/>
              </p:ext>
            </p:extLst>
          </p:nvPr>
        </p:nvGraphicFramePr>
        <p:xfrm>
          <a:off x="107504" y="3929784"/>
          <a:ext cx="8928992" cy="281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8297792"/>
              </p:ext>
            </p:extLst>
          </p:nvPr>
        </p:nvGraphicFramePr>
        <p:xfrm>
          <a:off x="107504" y="502603"/>
          <a:ext cx="4320480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6606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20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Clorofila a (µg/L)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5192717"/>
              </p:ext>
            </p:extLst>
          </p:nvPr>
        </p:nvGraphicFramePr>
        <p:xfrm>
          <a:off x="4644008" y="29356"/>
          <a:ext cx="4392488" cy="3687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33080670"/>
              </p:ext>
            </p:extLst>
          </p:nvPr>
        </p:nvGraphicFramePr>
        <p:xfrm>
          <a:off x="107504" y="3895140"/>
          <a:ext cx="8928992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34426961"/>
              </p:ext>
            </p:extLst>
          </p:nvPr>
        </p:nvGraphicFramePr>
        <p:xfrm>
          <a:off x="107504" y="502602"/>
          <a:ext cx="4248472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3712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507" y="102242"/>
            <a:ext cx="434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1351823"/>
              </p:ext>
            </p:extLst>
          </p:nvPr>
        </p:nvGraphicFramePr>
        <p:xfrm>
          <a:off x="107504" y="471574"/>
          <a:ext cx="4394448" cy="324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7942842"/>
              </p:ext>
            </p:extLst>
          </p:nvPr>
        </p:nvGraphicFramePr>
        <p:xfrm>
          <a:off x="107504" y="3895140"/>
          <a:ext cx="8856984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6421874"/>
              </p:ext>
            </p:extLst>
          </p:nvPr>
        </p:nvGraphicFramePr>
        <p:xfrm>
          <a:off x="4623824" y="102242"/>
          <a:ext cx="4412672" cy="3614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25547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813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74372515"/>
              </p:ext>
            </p:extLst>
          </p:nvPr>
        </p:nvGraphicFramePr>
        <p:xfrm>
          <a:off x="4644009" y="133271"/>
          <a:ext cx="4392488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1093707"/>
              </p:ext>
            </p:extLst>
          </p:nvPr>
        </p:nvGraphicFramePr>
        <p:xfrm>
          <a:off x="107504" y="3909170"/>
          <a:ext cx="8928992" cy="283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87463576"/>
              </p:ext>
            </p:extLst>
          </p:nvPr>
        </p:nvGraphicFramePr>
        <p:xfrm>
          <a:off x="107504" y="464686"/>
          <a:ext cx="4320480" cy="3252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9683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03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2358506"/>
              </p:ext>
            </p:extLst>
          </p:nvPr>
        </p:nvGraphicFramePr>
        <p:xfrm>
          <a:off x="4644009" y="101348"/>
          <a:ext cx="4392487" cy="361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63176585"/>
              </p:ext>
            </p:extLst>
          </p:nvPr>
        </p:nvGraphicFramePr>
        <p:xfrm>
          <a:off x="107504" y="502602"/>
          <a:ext cx="4320480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7570803"/>
              </p:ext>
            </p:extLst>
          </p:nvPr>
        </p:nvGraphicFramePr>
        <p:xfrm>
          <a:off x="120771" y="3933911"/>
          <a:ext cx="8915725" cy="280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666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63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716016" y="583499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7021226"/>
              </p:ext>
            </p:extLst>
          </p:nvPr>
        </p:nvGraphicFramePr>
        <p:xfrm>
          <a:off x="4716016" y="548680"/>
          <a:ext cx="4320480" cy="3169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9649985"/>
              </p:ext>
            </p:extLst>
          </p:nvPr>
        </p:nvGraphicFramePr>
        <p:xfrm>
          <a:off x="4716016" y="3962070"/>
          <a:ext cx="4320480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2571762"/>
              </p:ext>
            </p:extLst>
          </p:nvPr>
        </p:nvGraphicFramePr>
        <p:xfrm>
          <a:off x="107505" y="3962070"/>
          <a:ext cx="4320480" cy="2823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5009729"/>
              </p:ext>
            </p:extLst>
          </p:nvPr>
        </p:nvGraphicFramePr>
        <p:xfrm>
          <a:off x="107505" y="548680"/>
          <a:ext cx="4320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241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Rio Camanducaia</a:t>
            </a:r>
            <a:br>
              <a:rPr lang="pt-BR" dirty="0" smtClean="0"/>
            </a:br>
            <a:r>
              <a:rPr lang="pt-BR" dirty="0" smtClean="0"/>
              <a:t>CMDC 02050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940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633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02900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29269495"/>
              </p:ext>
            </p:extLst>
          </p:nvPr>
        </p:nvGraphicFramePr>
        <p:xfrm>
          <a:off x="107504" y="3952364"/>
          <a:ext cx="8856984" cy="2789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9927529"/>
              </p:ext>
            </p:extLst>
          </p:nvPr>
        </p:nvGraphicFramePr>
        <p:xfrm>
          <a:off x="107504" y="430794"/>
          <a:ext cx="8856984" cy="3358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0263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Ribeirão </a:t>
            </a:r>
            <a:r>
              <a:rPr lang="pt-BR" dirty="0" err="1" smtClean="0"/>
              <a:t>Lavapés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LAPE 04900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4558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01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4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3452332"/>
              </p:ext>
            </p:extLst>
          </p:nvPr>
        </p:nvGraphicFramePr>
        <p:xfrm>
          <a:off x="4644008" y="74092"/>
          <a:ext cx="4392488" cy="364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8209972"/>
              </p:ext>
            </p:extLst>
          </p:nvPr>
        </p:nvGraphicFramePr>
        <p:xfrm>
          <a:off x="107504" y="3905618"/>
          <a:ext cx="8928992" cy="283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35071899"/>
              </p:ext>
            </p:extLst>
          </p:nvPr>
        </p:nvGraphicFramePr>
        <p:xfrm>
          <a:off x="107504" y="458633"/>
          <a:ext cx="4374409" cy="325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2397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683568" y="116632"/>
            <a:ext cx="260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658" y="980728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Não há padrão para Classe 04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4126109"/>
              </p:ext>
            </p:extLst>
          </p:nvPr>
        </p:nvGraphicFramePr>
        <p:xfrm>
          <a:off x="4644008" y="70816"/>
          <a:ext cx="4392488" cy="3718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63410097"/>
              </p:ext>
            </p:extLst>
          </p:nvPr>
        </p:nvGraphicFramePr>
        <p:xfrm>
          <a:off x="107504" y="3912894"/>
          <a:ext cx="8928992" cy="2828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923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143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875843" y="980728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Não há padrão para Classe 04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27023988"/>
              </p:ext>
            </p:extLst>
          </p:nvPr>
        </p:nvGraphicFramePr>
        <p:xfrm>
          <a:off x="4644008" y="25829"/>
          <a:ext cx="4320480" cy="3691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13261636"/>
              </p:ext>
            </p:extLst>
          </p:nvPr>
        </p:nvGraphicFramePr>
        <p:xfrm>
          <a:off x="107504" y="3905619"/>
          <a:ext cx="8856984" cy="283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19302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39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658" y="980728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Não há padrão para Classe 04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9413934"/>
              </p:ext>
            </p:extLst>
          </p:nvPr>
        </p:nvGraphicFramePr>
        <p:xfrm>
          <a:off x="107504" y="3914800"/>
          <a:ext cx="8928992" cy="275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7247075"/>
              </p:ext>
            </p:extLst>
          </p:nvPr>
        </p:nvGraphicFramePr>
        <p:xfrm>
          <a:off x="4644008" y="97624"/>
          <a:ext cx="4371280" cy="3685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73580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323528" y="133271"/>
            <a:ext cx="3085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04900 - Clorofila a (µg/L)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692696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Variável não monitorada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60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274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658" y="980728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Não há padrão para Classe 04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4180009"/>
              </p:ext>
            </p:extLst>
          </p:nvPr>
        </p:nvGraphicFramePr>
        <p:xfrm>
          <a:off x="4716016" y="98351"/>
          <a:ext cx="4320480" cy="361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856793"/>
              </p:ext>
            </p:extLst>
          </p:nvPr>
        </p:nvGraphicFramePr>
        <p:xfrm>
          <a:off x="107504" y="3933056"/>
          <a:ext cx="8928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436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688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658" y="980728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Não há padrão para Classe 04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2542355"/>
              </p:ext>
            </p:extLst>
          </p:nvPr>
        </p:nvGraphicFramePr>
        <p:xfrm>
          <a:off x="4644008" y="133271"/>
          <a:ext cx="4392488" cy="3655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63872073"/>
              </p:ext>
            </p:extLst>
          </p:nvPr>
        </p:nvGraphicFramePr>
        <p:xfrm>
          <a:off x="35496" y="3895140"/>
          <a:ext cx="9001000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979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0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66658" y="980728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Não há padrão para Classe 04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006150"/>
              </p:ext>
            </p:extLst>
          </p:nvPr>
        </p:nvGraphicFramePr>
        <p:xfrm>
          <a:off x="96832" y="3916884"/>
          <a:ext cx="8939664" cy="2824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7332237"/>
              </p:ext>
            </p:extLst>
          </p:nvPr>
        </p:nvGraphicFramePr>
        <p:xfrm>
          <a:off x="4644008" y="112971"/>
          <a:ext cx="4392488" cy="3676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50943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139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5406204"/>
              </p:ext>
            </p:extLst>
          </p:nvPr>
        </p:nvGraphicFramePr>
        <p:xfrm>
          <a:off x="4606946" y="74092"/>
          <a:ext cx="4357541" cy="3642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27085371"/>
              </p:ext>
            </p:extLst>
          </p:nvPr>
        </p:nvGraphicFramePr>
        <p:xfrm>
          <a:off x="107504" y="3895140"/>
          <a:ext cx="8856984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09840792"/>
              </p:ext>
            </p:extLst>
          </p:nvPr>
        </p:nvGraphicFramePr>
        <p:xfrm>
          <a:off x="107504" y="428755"/>
          <a:ext cx="4320480" cy="3288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971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508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LAPE 04900 – Turbidez (Período Seco x Período Chuvoso)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653614" y="451007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644008" y="451007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1102262" y="3917263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220072" y="3917263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82309606"/>
              </p:ext>
            </p:extLst>
          </p:nvPr>
        </p:nvGraphicFramePr>
        <p:xfrm>
          <a:off x="107504" y="451007"/>
          <a:ext cx="4274815" cy="333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8853673"/>
              </p:ext>
            </p:extLst>
          </p:nvPr>
        </p:nvGraphicFramePr>
        <p:xfrm>
          <a:off x="107504" y="3933112"/>
          <a:ext cx="4248472" cy="285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90754584"/>
              </p:ext>
            </p:extLst>
          </p:nvPr>
        </p:nvGraphicFramePr>
        <p:xfrm>
          <a:off x="4716016" y="451007"/>
          <a:ext cx="4320480" cy="326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513839"/>
              </p:ext>
            </p:extLst>
          </p:nvPr>
        </p:nvGraphicFramePr>
        <p:xfrm>
          <a:off x="4716016" y="3923986"/>
          <a:ext cx="4320480" cy="286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820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Ribeirão do Pinhal</a:t>
            </a:r>
            <a:br>
              <a:rPr lang="pt-BR" dirty="0" smtClean="0"/>
            </a:br>
            <a:r>
              <a:rPr lang="pt-BR" dirty="0" smtClean="0"/>
              <a:t>PIAL 02900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7525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395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3408181"/>
              </p:ext>
            </p:extLst>
          </p:nvPr>
        </p:nvGraphicFramePr>
        <p:xfrm>
          <a:off x="4644008" y="74092"/>
          <a:ext cx="4392488" cy="371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7053321"/>
              </p:ext>
            </p:extLst>
          </p:nvPr>
        </p:nvGraphicFramePr>
        <p:xfrm>
          <a:off x="107504" y="3895140"/>
          <a:ext cx="8928992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54702771"/>
              </p:ext>
            </p:extLst>
          </p:nvPr>
        </p:nvGraphicFramePr>
        <p:xfrm>
          <a:off x="107504" y="503482"/>
          <a:ext cx="4319907" cy="3285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52008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123563"/>
            <a:ext cx="255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5196279"/>
              </p:ext>
            </p:extLst>
          </p:nvPr>
        </p:nvGraphicFramePr>
        <p:xfrm>
          <a:off x="4644008" y="123562"/>
          <a:ext cx="4392488" cy="359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64003499"/>
              </p:ext>
            </p:extLst>
          </p:nvPr>
        </p:nvGraphicFramePr>
        <p:xfrm>
          <a:off x="179512" y="3929784"/>
          <a:ext cx="8856984" cy="281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6697077"/>
              </p:ext>
            </p:extLst>
          </p:nvPr>
        </p:nvGraphicFramePr>
        <p:xfrm>
          <a:off x="117483" y="492895"/>
          <a:ext cx="4310501" cy="3224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148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088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52542044"/>
              </p:ext>
            </p:extLst>
          </p:nvPr>
        </p:nvGraphicFramePr>
        <p:xfrm>
          <a:off x="4644008" y="28320"/>
          <a:ext cx="4295576" cy="3688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7724768"/>
              </p:ext>
            </p:extLst>
          </p:nvPr>
        </p:nvGraphicFramePr>
        <p:xfrm>
          <a:off x="107505" y="3933056"/>
          <a:ext cx="88569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39780363"/>
              </p:ext>
            </p:extLst>
          </p:nvPr>
        </p:nvGraphicFramePr>
        <p:xfrm>
          <a:off x="84707" y="487792"/>
          <a:ext cx="4327633" cy="322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7313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33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5387762"/>
              </p:ext>
            </p:extLst>
          </p:nvPr>
        </p:nvGraphicFramePr>
        <p:xfrm>
          <a:off x="4616505" y="101712"/>
          <a:ext cx="4419991" cy="368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5654533"/>
              </p:ext>
            </p:extLst>
          </p:nvPr>
        </p:nvGraphicFramePr>
        <p:xfrm>
          <a:off x="107504" y="3924154"/>
          <a:ext cx="8928992" cy="2817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2437233"/>
              </p:ext>
            </p:extLst>
          </p:nvPr>
        </p:nvGraphicFramePr>
        <p:xfrm>
          <a:off x="107504" y="475246"/>
          <a:ext cx="4320480" cy="3313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7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02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Clorofila a (µg/L)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6966162"/>
              </p:ext>
            </p:extLst>
          </p:nvPr>
        </p:nvGraphicFramePr>
        <p:xfrm>
          <a:off x="4644008" y="85387"/>
          <a:ext cx="4392488" cy="3703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71849756"/>
              </p:ext>
            </p:extLst>
          </p:nvPr>
        </p:nvGraphicFramePr>
        <p:xfrm>
          <a:off x="107504" y="3948751"/>
          <a:ext cx="8928992" cy="279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91943305"/>
              </p:ext>
            </p:extLst>
          </p:nvPr>
        </p:nvGraphicFramePr>
        <p:xfrm>
          <a:off x="107504" y="502602"/>
          <a:ext cx="4320480" cy="32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844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37507" y="102242"/>
            <a:ext cx="4167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26330582"/>
              </p:ext>
            </p:extLst>
          </p:nvPr>
        </p:nvGraphicFramePr>
        <p:xfrm>
          <a:off x="107504" y="3933056"/>
          <a:ext cx="8928992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71416816"/>
              </p:ext>
            </p:extLst>
          </p:nvPr>
        </p:nvGraphicFramePr>
        <p:xfrm>
          <a:off x="107504" y="471574"/>
          <a:ext cx="4397169" cy="3317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1392276"/>
              </p:ext>
            </p:extLst>
          </p:nvPr>
        </p:nvGraphicFramePr>
        <p:xfrm>
          <a:off x="4644008" y="102242"/>
          <a:ext cx="4392488" cy="3686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993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63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0054760"/>
              </p:ext>
            </p:extLst>
          </p:nvPr>
        </p:nvGraphicFramePr>
        <p:xfrm>
          <a:off x="4644008" y="119328"/>
          <a:ext cx="4392488" cy="359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3480701"/>
              </p:ext>
            </p:extLst>
          </p:nvPr>
        </p:nvGraphicFramePr>
        <p:xfrm>
          <a:off x="107504" y="3895140"/>
          <a:ext cx="8928992" cy="277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37172184"/>
              </p:ext>
            </p:extLst>
          </p:nvPr>
        </p:nvGraphicFramePr>
        <p:xfrm>
          <a:off x="107504" y="494290"/>
          <a:ext cx="4320480" cy="322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6358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285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1373637"/>
              </p:ext>
            </p:extLst>
          </p:nvPr>
        </p:nvGraphicFramePr>
        <p:xfrm>
          <a:off x="4716016" y="47007"/>
          <a:ext cx="4346823" cy="3675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91504246"/>
              </p:ext>
            </p:extLst>
          </p:nvPr>
        </p:nvGraphicFramePr>
        <p:xfrm>
          <a:off x="107504" y="3933056"/>
          <a:ext cx="8928992" cy="26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68798690"/>
              </p:ext>
            </p:extLst>
          </p:nvPr>
        </p:nvGraphicFramePr>
        <p:xfrm>
          <a:off x="107505" y="502603"/>
          <a:ext cx="4320480" cy="32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00389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123563"/>
            <a:ext cx="273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82967913"/>
              </p:ext>
            </p:extLst>
          </p:nvPr>
        </p:nvGraphicFramePr>
        <p:xfrm>
          <a:off x="4644008" y="87916"/>
          <a:ext cx="4392488" cy="3557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22874826"/>
              </p:ext>
            </p:extLst>
          </p:nvPr>
        </p:nvGraphicFramePr>
        <p:xfrm>
          <a:off x="179512" y="3895140"/>
          <a:ext cx="8856984" cy="284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07303468"/>
              </p:ext>
            </p:extLst>
          </p:nvPr>
        </p:nvGraphicFramePr>
        <p:xfrm>
          <a:off x="150911" y="443424"/>
          <a:ext cx="4205066" cy="320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340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63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716016" y="583499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42875494"/>
              </p:ext>
            </p:extLst>
          </p:nvPr>
        </p:nvGraphicFramePr>
        <p:xfrm>
          <a:off x="4683129" y="3962071"/>
          <a:ext cx="4353368" cy="2779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8107444"/>
              </p:ext>
            </p:extLst>
          </p:nvPr>
        </p:nvGraphicFramePr>
        <p:xfrm>
          <a:off x="153169" y="3933056"/>
          <a:ext cx="4274815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5791846"/>
              </p:ext>
            </p:extLst>
          </p:nvPr>
        </p:nvGraphicFramePr>
        <p:xfrm>
          <a:off x="179512" y="548680"/>
          <a:ext cx="424847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78691402"/>
              </p:ext>
            </p:extLst>
          </p:nvPr>
        </p:nvGraphicFramePr>
        <p:xfrm>
          <a:off x="4716016" y="493018"/>
          <a:ext cx="4320480" cy="322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400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637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PIAL 02900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1888717"/>
              </p:ext>
            </p:extLst>
          </p:nvPr>
        </p:nvGraphicFramePr>
        <p:xfrm>
          <a:off x="179512" y="3934396"/>
          <a:ext cx="8784976" cy="2806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42385090"/>
              </p:ext>
            </p:extLst>
          </p:nvPr>
        </p:nvGraphicFramePr>
        <p:xfrm>
          <a:off x="179512" y="404775"/>
          <a:ext cx="8784976" cy="327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17646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Ribeirão Três Barras</a:t>
            </a:r>
            <a:br>
              <a:rPr lang="pt-BR" dirty="0" smtClean="0"/>
            </a:br>
            <a:r>
              <a:rPr lang="pt-BR" dirty="0" smtClean="0"/>
              <a:t>TREB 02950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22697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74092"/>
            <a:ext cx="402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Oxigênio Dissolvido (mg/L)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17453118"/>
              </p:ext>
            </p:extLst>
          </p:nvPr>
        </p:nvGraphicFramePr>
        <p:xfrm>
          <a:off x="4716016" y="128519"/>
          <a:ext cx="4320480" cy="358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8433455"/>
              </p:ext>
            </p:extLst>
          </p:nvPr>
        </p:nvGraphicFramePr>
        <p:xfrm>
          <a:off x="179512" y="3933057"/>
          <a:ext cx="88569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88236180"/>
              </p:ext>
            </p:extLst>
          </p:nvPr>
        </p:nvGraphicFramePr>
        <p:xfrm>
          <a:off x="107504" y="420128"/>
          <a:ext cx="4248472" cy="32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957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467544" y="123563"/>
            <a:ext cx="2621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DBO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99592" y="503482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3062949"/>
              </p:ext>
            </p:extLst>
          </p:nvPr>
        </p:nvGraphicFramePr>
        <p:xfrm>
          <a:off x="4644008" y="123563"/>
          <a:ext cx="4320480" cy="359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3628453"/>
              </p:ext>
            </p:extLst>
          </p:nvPr>
        </p:nvGraphicFramePr>
        <p:xfrm>
          <a:off x="179512" y="3933056"/>
          <a:ext cx="87849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4776334"/>
              </p:ext>
            </p:extLst>
          </p:nvPr>
        </p:nvGraphicFramePr>
        <p:xfrm>
          <a:off x="167064" y="486851"/>
          <a:ext cx="4260919" cy="3230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7728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156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9398382"/>
              </p:ext>
            </p:extLst>
          </p:nvPr>
        </p:nvGraphicFramePr>
        <p:xfrm>
          <a:off x="4730049" y="129397"/>
          <a:ext cx="4306447" cy="3587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77747573"/>
              </p:ext>
            </p:extLst>
          </p:nvPr>
        </p:nvGraphicFramePr>
        <p:xfrm>
          <a:off x="107504" y="3921884"/>
          <a:ext cx="8928992" cy="2747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9931408"/>
              </p:ext>
            </p:extLst>
          </p:nvPr>
        </p:nvGraphicFramePr>
        <p:xfrm>
          <a:off x="55751" y="548680"/>
          <a:ext cx="4423915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12383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403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Fósforo Total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05707792"/>
              </p:ext>
            </p:extLst>
          </p:nvPr>
        </p:nvGraphicFramePr>
        <p:xfrm>
          <a:off x="4716016" y="128231"/>
          <a:ext cx="4248472" cy="358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4269401"/>
              </p:ext>
            </p:extLst>
          </p:nvPr>
        </p:nvGraphicFramePr>
        <p:xfrm>
          <a:off x="107504" y="3895140"/>
          <a:ext cx="8856984" cy="277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35415670"/>
              </p:ext>
            </p:extLst>
          </p:nvPr>
        </p:nvGraphicFramePr>
        <p:xfrm>
          <a:off x="107504" y="502603"/>
          <a:ext cx="4374116" cy="32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40945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323528" y="133271"/>
            <a:ext cx="304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02950 - Clorofila a (µg/L)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67544" y="836712"/>
            <a:ext cx="303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Variável não monitorada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3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23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Nitrogênio Amoniacal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2966011"/>
              </p:ext>
            </p:extLst>
          </p:nvPr>
        </p:nvGraphicFramePr>
        <p:xfrm>
          <a:off x="179513" y="596982"/>
          <a:ext cx="4248472" cy="312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11105183"/>
              </p:ext>
            </p:extLst>
          </p:nvPr>
        </p:nvGraphicFramePr>
        <p:xfrm>
          <a:off x="318561" y="3933056"/>
          <a:ext cx="8676456" cy="28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7661226"/>
              </p:ext>
            </p:extLst>
          </p:nvPr>
        </p:nvGraphicFramePr>
        <p:xfrm>
          <a:off x="4716016" y="44625"/>
          <a:ext cx="432048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2430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370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Ferro Dissolvido (mg/L)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3345614"/>
              </p:ext>
            </p:extLst>
          </p:nvPr>
        </p:nvGraphicFramePr>
        <p:xfrm>
          <a:off x="4716016" y="104533"/>
          <a:ext cx="4334694" cy="361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2328750"/>
              </p:ext>
            </p:extLst>
          </p:nvPr>
        </p:nvGraphicFramePr>
        <p:xfrm>
          <a:off x="179512" y="3933057"/>
          <a:ext cx="88569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9451628"/>
              </p:ext>
            </p:extLst>
          </p:nvPr>
        </p:nvGraphicFramePr>
        <p:xfrm>
          <a:off x="107504" y="475246"/>
          <a:ext cx="4392488" cy="3241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2949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4268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CMDC 02050 – </a:t>
            </a:r>
            <a:r>
              <a:rPr lang="pt-BR" i="1" dirty="0" smtClean="0"/>
              <a:t>Escherichia coli</a:t>
            </a:r>
            <a:r>
              <a:rPr lang="pt-BR" dirty="0" smtClean="0"/>
              <a:t> (UFC/100mL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8290895"/>
              </p:ext>
            </p:extLst>
          </p:nvPr>
        </p:nvGraphicFramePr>
        <p:xfrm>
          <a:off x="4716016" y="133271"/>
          <a:ext cx="4248472" cy="358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36852547"/>
              </p:ext>
            </p:extLst>
          </p:nvPr>
        </p:nvGraphicFramePr>
        <p:xfrm>
          <a:off x="164847" y="3895140"/>
          <a:ext cx="8854058" cy="2818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2500449"/>
              </p:ext>
            </p:extLst>
          </p:nvPr>
        </p:nvGraphicFramePr>
        <p:xfrm>
          <a:off x="133647" y="502603"/>
          <a:ext cx="4366345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31126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0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323528" y="133271"/>
            <a:ext cx="292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Turbidez (UNT)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599185" y="135647"/>
            <a:ext cx="1823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3794260" y="3895140"/>
            <a:ext cx="1555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 Temporal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963404" y="548680"/>
            <a:ext cx="258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7325319"/>
              </p:ext>
            </p:extLst>
          </p:nvPr>
        </p:nvGraphicFramePr>
        <p:xfrm>
          <a:off x="107504" y="502603"/>
          <a:ext cx="4320480" cy="321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9237960"/>
              </p:ext>
            </p:extLst>
          </p:nvPr>
        </p:nvGraphicFramePr>
        <p:xfrm>
          <a:off x="179512" y="3895140"/>
          <a:ext cx="8784976" cy="286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13469909"/>
              </p:ext>
            </p:extLst>
          </p:nvPr>
        </p:nvGraphicFramePr>
        <p:xfrm>
          <a:off x="4644008" y="98351"/>
          <a:ext cx="4320480" cy="3618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8088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2000" y="548680"/>
            <a:ext cx="0" cy="331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123728" y="44624"/>
            <a:ext cx="546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04890" y="548680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4716016" y="583499"/>
            <a:ext cx="36984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/>
              <a:t>Atendimento ao Padrão  Classe </a:t>
            </a:r>
            <a:r>
              <a:rPr lang="pt-BR" dirty="0" smtClean="0"/>
              <a:t>2 – Período Seco</a:t>
            </a:r>
            <a:endParaRPr lang="pt-BR" dirty="0"/>
          </a:p>
        </p:txBody>
      </p:sp>
      <p:cxnSp>
        <p:nvCxnSpPr>
          <p:cNvPr id="17" name="Conector reto 16"/>
          <p:cNvCxnSpPr/>
          <p:nvPr/>
        </p:nvCxnSpPr>
        <p:spPr>
          <a:xfrm>
            <a:off x="4572000" y="2924944"/>
            <a:ext cx="0" cy="3861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768291" y="3933056"/>
            <a:ext cx="2940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Seco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4806525" y="3962070"/>
            <a:ext cx="3225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Curva de Permanência – Período Chuvoso</a:t>
            </a:r>
            <a:endParaRPr lang="pt-BR" dirty="0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6207450"/>
              </p:ext>
            </p:extLst>
          </p:nvPr>
        </p:nvGraphicFramePr>
        <p:xfrm>
          <a:off x="4699854" y="3964881"/>
          <a:ext cx="4336642" cy="2821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70041293"/>
              </p:ext>
            </p:extLst>
          </p:nvPr>
        </p:nvGraphicFramePr>
        <p:xfrm>
          <a:off x="179512" y="3933057"/>
          <a:ext cx="4320480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69638840"/>
              </p:ext>
            </p:extLst>
          </p:nvPr>
        </p:nvGraphicFramePr>
        <p:xfrm>
          <a:off x="4716016" y="586082"/>
          <a:ext cx="4248472" cy="313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64360383"/>
              </p:ext>
            </p:extLst>
          </p:nvPr>
        </p:nvGraphicFramePr>
        <p:xfrm>
          <a:off x="179512" y="583498"/>
          <a:ext cx="4320480" cy="3205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599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to 12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2051720" y="68698"/>
            <a:ext cx="546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TREB 02950 – Turbidez (Período Seco x Período Chuvoso)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3419872" y="476672"/>
            <a:ext cx="2042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Seco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2845256" y="3938334"/>
            <a:ext cx="2328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pt-BR" dirty="0" smtClean="0"/>
              <a:t>Evolução2 – Período Chuvoso</a:t>
            </a:r>
            <a:endParaRPr lang="pt-BR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62281769"/>
              </p:ext>
            </p:extLst>
          </p:nvPr>
        </p:nvGraphicFramePr>
        <p:xfrm>
          <a:off x="107504" y="417366"/>
          <a:ext cx="8928992" cy="3299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9767820"/>
              </p:ext>
            </p:extLst>
          </p:nvPr>
        </p:nvGraphicFramePr>
        <p:xfrm>
          <a:off x="107504" y="3938334"/>
          <a:ext cx="8928992" cy="28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4423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92896"/>
            <a:ext cx="8229600" cy="1143000"/>
          </a:xfrm>
        </p:spPr>
        <p:txBody>
          <a:bodyPr/>
          <a:lstStyle/>
          <a:p>
            <a:r>
              <a:rPr lang="pt-BR" dirty="0" smtClean="0"/>
              <a:t>RESUMO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949984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Tabela Resumo – Matéria Orgânica</a:t>
            </a: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33448" y="1600200"/>
          <a:ext cx="7677104" cy="4525962"/>
        </p:xfrm>
        <a:graphic>
          <a:graphicData uri="http://schemas.openxmlformats.org/drawingml/2006/table">
            <a:tbl>
              <a:tblPr/>
              <a:tblGrid>
                <a:gridCol w="2695638"/>
                <a:gridCol w="1229430"/>
                <a:gridCol w="938009"/>
                <a:gridCol w="938009"/>
                <a:gridCol w="938009"/>
                <a:gridCol w="938009"/>
              </a:tblGrid>
              <a:tr h="228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Pontos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Atendimento 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81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DBO (5, 20)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E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67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7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A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E7BA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A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Oxigênio Dissolvido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76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67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E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D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667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798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76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5A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7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C4D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2B4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91B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27D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2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Tabela Resumo - Nutrientes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2475970"/>
              </p:ext>
            </p:extLst>
          </p:nvPr>
        </p:nvGraphicFramePr>
        <p:xfrm>
          <a:off x="467544" y="714341"/>
          <a:ext cx="8147249" cy="5904316"/>
        </p:xfrm>
        <a:graphic>
          <a:graphicData uri="http://schemas.openxmlformats.org/drawingml/2006/table">
            <a:tbl>
              <a:tblPr/>
              <a:tblGrid>
                <a:gridCol w="2860718"/>
                <a:gridCol w="1304719"/>
                <a:gridCol w="995453"/>
                <a:gridCol w="995453"/>
                <a:gridCol w="995453"/>
                <a:gridCol w="995453"/>
              </a:tblGrid>
              <a:tr h="1954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</a:t>
                      </a:r>
                    </a:p>
                  </a:txBody>
                  <a:tcPr marL="6217" marR="6217" marT="6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Pontos</a:t>
                      </a:r>
                    </a:p>
                  </a:txBody>
                  <a:tcPr marL="6217" marR="6217" marT="6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Atendimento 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1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3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Nitrogênio Amoniacal</a:t>
                      </a:r>
                    </a:p>
                  </a:txBody>
                  <a:tcPr marL="6217" marR="6217" marT="6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7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4579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63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63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2569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D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D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9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A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A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8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Fósforo Total</a:t>
                      </a:r>
                    </a:p>
                  </a:txBody>
                  <a:tcPr marL="6217" marR="6217" marT="6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83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83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83B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D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D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8D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C0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3D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D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D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D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AB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C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C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C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Clorofila a </a:t>
                      </a:r>
                    </a:p>
                  </a:txBody>
                  <a:tcPr marL="6217" marR="6217" marT="6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D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5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TREB0290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17" marR="6217" marT="62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Tabela Resumo - Microbiológico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690120"/>
              </p:ext>
            </p:extLst>
          </p:nvPr>
        </p:nvGraphicFramePr>
        <p:xfrm>
          <a:off x="565150" y="2060852"/>
          <a:ext cx="8013699" cy="3031054"/>
        </p:xfrm>
        <a:graphic>
          <a:graphicData uri="http://schemas.openxmlformats.org/drawingml/2006/table">
            <a:tbl>
              <a:tblPr/>
              <a:tblGrid>
                <a:gridCol w="2813826"/>
                <a:gridCol w="1283333"/>
                <a:gridCol w="979135"/>
                <a:gridCol w="979135"/>
                <a:gridCol w="979135"/>
                <a:gridCol w="979135"/>
              </a:tblGrid>
              <a:tr h="29370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Atendimento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937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Coliformes Termotolerantes / Escherichia coli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C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95C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6E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A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2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CAE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A6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8B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82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868A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5D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Tabela Resumo - Sólidos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733448" y="1600200"/>
          <a:ext cx="7677104" cy="4525962"/>
        </p:xfrm>
        <a:graphic>
          <a:graphicData uri="http://schemas.openxmlformats.org/drawingml/2006/table">
            <a:tbl>
              <a:tblPr/>
              <a:tblGrid>
                <a:gridCol w="2695638"/>
                <a:gridCol w="1229430"/>
                <a:gridCol w="938009"/>
                <a:gridCol w="938009"/>
                <a:gridCol w="938009"/>
                <a:gridCol w="938009"/>
              </a:tblGrid>
              <a:tr h="228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Pontos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Atendimento 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81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Ferro Dissolvido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9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D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BD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3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B4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B9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B9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2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2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F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Turbidez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98C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76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76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0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1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1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0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1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1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90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7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74A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9AC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63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163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0D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E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5E9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Tabela Resumo: Turbidez (Seco x Chuvoso)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3281374"/>
              </p:ext>
            </p:extLst>
          </p:nvPr>
        </p:nvGraphicFramePr>
        <p:xfrm>
          <a:off x="733448" y="1600200"/>
          <a:ext cx="7677104" cy="4525962"/>
        </p:xfrm>
        <a:graphic>
          <a:graphicData uri="http://schemas.openxmlformats.org/drawingml/2006/table">
            <a:tbl>
              <a:tblPr/>
              <a:tblGrid>
                <a:gridCol w="2695638"/>
                <a:gridCol w="1229430"/>
                <a:gridCol w="938009"/>
                <a:gridCol w="938009"/>
                <a:gridCol w="938009"/>
                <a:gridCol w="938009"/>
              </a:tblGrid>
              <a:tr h="22812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Parâmetro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Pontos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de Atendimento 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2812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2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Classe 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Turbidez (chuvoso)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C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8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1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81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7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CEE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B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B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8B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8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58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94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A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6AA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0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748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125" marR="9125" marT="91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Turbidez (seco)</a:t>
                      </a:r>
                    </a:p>
                  </a:txBody>
                  <a:tcPr marL="9125" marR="9125" marT="9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CMDC02050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75A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CMDC02300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0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CMDC02400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70A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CMDC02900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78A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619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LAPE04900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73A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4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4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PIAL02900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64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54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2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TREB02950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5C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25" marR="9125" marT="9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2500</TotalTime>
  <Words>4232</Words>
  <Application>Microsoft Office PowerPoint</Application>
  <PresentationFormat>Apresentação na tela (4:3)</PresentationFormat>
  <Paragraphs>1386</Paragraphs>
  <Slides>98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98</vt:i4>
      </vt:variant>
    </vt:vector>
  </HeadingPairs>
  <TitlesOfParts>
    <vt:vector size="99" baseType="lpstr">
      <vt:lpstr>Tema do Office</vt:lpstr>
      <vt:lpstr>Enquadramento da Bacia do PCJ</vt:lpstr>
      <vt:lpstr>Grupo de parâmetros:</vt:lpstr>
      <vt:lpstr>Período de Estudo</vt:lpstr>
      <vt:lpstr>Pontos de amostragem</vt:lpstr>
      <vt:lpstr>Pontos de amostragem</vt:lpstr>
      <vt:lpstr>Rio Camanducaia CMDC 02050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Rio Camanducaia CMDC 02100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Rio Camanducaia CMDC 02300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Rio Camanducaia CMDC 02400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Rio Camanducaia CMDC 02900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Ribeirão Lavapés LAPE 04900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Ribeirão do Pinhal PIAL 02900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Ribeirão Três Barras TREB 02950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RESUMO</vt:lpstr>
      <vt:lpstr>Tabela Resumo – Matéria Orgânica</vt:lpstr>
      <vt:lpstr>Tabela Resumo - Nutrientes</vt:lpstr>
      <vt:lpstr>Tabela Resumo - Microbiológico</vt:lpstr>
      <vt:lpstr>Tabela Resumo - Sólidos </vt:lpstr>
      <vt:lpstr>Tabela Resumo: Turbidez (Seco x Chuvoso)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Enquadramento do Piloto - Rio Jaguari</dc:title>
  <dc:creator>Nelson Menegon Jr.</dc:creator>
  <cp:lastModifiedBy>Usuario</cp:lastModifiedBy>
  <cp:revision>311</cp:revision>
  <dcterms:created xsi:type="dcterms:W3CDTF">2014-09-24T12:38:55Z</dcterms:created>
  <dcterms:modified xsi:type="dcterms:W3CDTF">2015-06-14T13:37:14Z</dcterms:modified>
</cp:coreProperties>
</file>