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</p:sldMasterIdLst>
  <p:notesMasterIdLst>
    <p:notesMasterId r:id="rId27"/>
  </p:notesMasterIdLst>
  <p:handoutMasterIdLst>
    <p:handoutMasterId r:id="rId28"/>
  </p:handoutMasterIdLst>
  <p:sldIdLst>
    <p:sldId id="931" r:id="rId2"/>
    <p:sldId id="952" r:id="rId3"/>
    <p:sldId id="937" r:id="rId4"/>
    <p:sldId id="932" r:id="rId5"/>
    <p:sldId id="953" r:id="rId6"/>
    <p:sldId id="954" r:id="rId7"/>
    <p:sldId id="956" r:id="rId8"/>
    <p:sldId id="912" r:id="rId9"/>
    <p:sldId id="933" r:id="rId10"/>
    <p:sldId id="934" r:id="rId11"/>
    <p:sldId id="939" r:id="rId12"/>
    <p:sldId id="940" r:id="rId13"/>
    <p:sldId id="941" r:id="rId14"/>
    <p:sldId id="942" r:id="rId15"/>
    <p:sldId id="943" r:id="rId16"/>
    <p:sldId id="944" r:id="rId17"/>
    <p:sldId id="945" r:id="rId18"/>
    <p:sldId id="955" r:id="rId19"/>
    <p:sldId id="936" r:id="rId20"/>
    <p:sldId id="946" r:id="rId21"/>
    <p:sldId id="947" r:id="rId22"/>
    <p:sldId id="948" r:id="rId23"/>
    <p:sldId id="951" r:id="rId24"/>
    <p:sldId id="949" r:id="rId25"/>
    <p:sldId id="950" r:id="rId26"/>
  </p:sldIdLst>
  <p:sldSz cx="9906000" cy="6858000" type="A4"/>
  <p:notesSz cx="9801225" cy="6667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lnSpc>
        <a:spcPts val="4800"/>
      </a:lnSpc>
      <a:spcBef>
        <a:spcPct val="0"/>
      </a:spcBef>
      <a:spcAft>
        <a:spcPct val="0"/>
      </a:spcAft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1pPr>
    <a:lvl2pPr marL="457200" algn="l" rtl="0" eaLnBrk="0" fontAlgn="base" hangingPunct="0">
      <a:lnSpc>
        <a:spcPts val="4800"/>
      </a:lnSpc>
      <a:spcBef>
        <a:spcPct val="0"/>
      </a:spcBef>
      <a:spcAft>
        <a:spcPct val="0"/>
      </a:spcAft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2pPr>
    <a:lvl3pPr marL="914400" algn="l" rtl="0" eaLnBrk="0" fontAlgn="base" hangingPunct="0">
      <a:lnSpc>
        <a:spcPts val="4800"/>
      </a:lnSpc>
      <a:spcBef>
        <a:spcPct val="0"/>
      </a:spcBef>
      <a:spcAft>
        <a:spcPct val="0"/>
      </a:spcAft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3pPr>
    <a:lvl4pPr marL="1371600" algn="l" rtl="0" eaLnBrk="0" fontAlgn="base" hangingPunct="0">
      <a:lnSpc>
        <a:spcPts val="4800"/>
      </a:lnSpc>
      <a:spcBef>
        <a:spcPct val="0"/>
      </a:spcBef>
      <a:spcAft>
        <a:spcPct val="0"/>
      </a:spcAft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4pPr>
    <a:lvl5pPr marL="1828800" algn="l" rtl="0" eaLnBrk="0" fontAlgn="base" hangingPunct="0">
      <a:lnSpc>
        <a:spcPts val="4800"/>
      </a:lnSpc>
      <a:spcBef>
        <a:spcPct val="0"/>
      </a:spcBef>
      <a:spcAft>
        <a:spcPct val="0"/>
      </a:spcAft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rgbClr val="FF3300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Lydian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AFFCB"/>
    <a:srgbClr val="0000FF"/>
    <a:srgbClr val="FF9933"/>
    <a:srgbClr val="000066"/>
    <a:srgbClr val="BFFEAE"/>
    <a:srgbClr val="BEF2FE"/>
    <a:srgbClr val="9DCBFD"/>
    <a:srgbClr val="006600"/>
    <a:srgbClr val="D8D8D8"/>
    <a:srgbClr val="FFECB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8603FDC-E32A-4AB5-989C-0864C3EAD2B8}" styleName="Estilo com Tema 2 - Ênfas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Estilo com Tema 2 - Ênfas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Estilo Claro 2 - Ênfas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D083AE6-46FA-4A59-8FB0-9F97EB10719F}" styleName="Estilo Claro 3 - Ênfas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7292A2E-F333-43FB-9621-5CBBE7FDCDCB}" styleName="Estilo Claro 2 - Ênfase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62" autoAdjust="0"/>
    <p:restoredTop sz="94619" autoAdjust="0"/>
  </p:normalViewPr>
  <p:slideViewPr>
    <p:cSldViewPr snapToObjects="1">
      <p:cViewPr varScale="1">
        <p:scale>
          <a:sx n="69" d="100"/>
          <a:sy n="69" d="100"/>
        </p:scale>
        <p:origin x="-1302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22"/>
    </p:cViewPr>
  </p:sorterViewPr>
  <p:notesViewPr>
    <p:cSldViewPr snapToObjects="1">
      <p:cViewPr>
        <p:scale>
          <a:sx n="57" d="100"/>
          <a:sy n="57" d="100"/>
        </p:scale>
        <p:origin x="-2502" y="-888"/>
      </p:cViewPr>
      <p:guideLst>
        <p:guide orient="horz" pos="2100"/>
        <p:guide pos="308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246188" y="6351588"/>
            <a:ext cx="973137" cy="153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8690" tIns="45151" rIns="88690" bIns="45151">
            <a:spAutoFit/>
          </a:bodyPr>
          <a:lstStyle/>
          <a:p>
            <a:pPr defTabSz="882650">
              <a:lnSpc>
                <a:spcPct val="90000"/>
              </a:lnSpc>
            </a:pPr>
            <a:r>
              <a:rPr lang="en-US" sz="1000">
                <a:solidFill>
                  <a:schemeClr val="bg2"/>
                </a:solidFill>
                <a:effectLst/>
                <a:latin typeface="Arial" pitchFamily="34" charset="0"/>
              </a:rPr>
              <a:t>Page </a:t>
            </a:r>
            <a:fld id="{209E3E67-9F29-4A4C-B571-FFA783D964D1}" type="slidenum">
              <a:rPr lang="en-US" sz="1000">
                <a:solidFill>
                  <a:schemeClr val="bg2"/>
                </a:solidFill>
                <a:effectLst/>
                <a:latin typeface="Arial" pitchFamily="34" charset="0"/>
              </a:rPr>
              <a:pPr defTabSz="882650">
                <a:lnSpc>
                  <a:spcPct val="90000"/>
                </a:lnSpc>
              </a:pPr>
              <a:t>‹nº›</a:t>
            </a:fld>
            <a:endParaRPr lang="en-US" sz="1000">
              <a:solidFill>
                <a:schemeClr val="bg2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9407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357688" y="6351588"/>
            <a:ext cx="1101725" cy="173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8690" tIns="45151" rIns="88690" bIns="45151">
            <a:spAutoFit/>
          </a:bodyPr>
          <a:lstStyle/>
          <a:p>
            <a:pPr algn="ctr" defTabSz="882650">
              <a:lnSpc>
                <a:spcPct val="90000"/>
              </a:lnSpc>
            </a:pPr>
            <a:r>
              <a:rPr lang="en-US" sz="1200" b="0">
                <a:solidFill>
                  <a:schemeClr val="tx1"/>
                </a:solidFill>
                <a:effectLst/>
                <a:latin typeface="Arial" pitchFamily="34" charset="0"/>
              </a:rPr>
              <a:t>Page </a:t>
            </a:r>
            <a:fld id="{4B27BFA9-E870-4619-890E-B73901E47622}" type="slidenum">
              <a:rPr lang="en-US" sz="1200" b="0">
                <a:solidFill>
                  <a:schemeClr val="tx1"/>
                </a:solidFill>
                <a:effectLst/>
                <a:latin typeface="Arial" pitchFamily="34" charset="0"/>
              </a:rPr>
              <a:pPr algn="ctr" defTabSz="882650">
                <a:lnSpc>
                  <a:spcPct val="90000"/>
                </a:lnSpc>
              </a:pPr>
              <a:t>‹nº›</a:t>
            </a:fld>
            <a:endParaRPr lang="en-US" sz="1200" b="0"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28975" y="582613"/>
            <a:ext cx="3375025" cy="2336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422400" y="3170238"/>
            <a:ext cx="6959600" cy="2803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917" tIns="45151" rIns="91917" bIns="451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461590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1035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906000" cy="685297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31" b="20386"/>
          <a:stretch/>
        </p:blipFill>
        <p:spPr>
          <a:xfrm>
            <a:off x="0" y="0"/>
            <a:ext cx="9906000" cy="685297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161" y="5877272"/>
            <a:ext cx="1621549" cy="792088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506506" y="320102"/>
            <a:ext cx="8915400" cy="560922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PROLONGAMENTO DA RODOVIA</a:t>
            </a: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JOSÉ ROBERTO MAGALHÃES</a:t>
            </a: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b="1" dirty="0" smtClean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TEIXEIRA (SP-083)</a:t>
            </a: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endParaRPr lang="pt-BR" sz="800" b="1" dirty="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Resposta ao </a:t>
            </a:r>
            <a:r>
              <a:rPr lang="pt-BR" sz="3200" i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Parecer Técnico </a:t>
            </a:r>
            <a:endParaRPr lang="pt-BR" sz="3200" i="1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sz="3200" i="1" dirty="0" err="1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GT</a:t>
            </a:r>
            <a:r>
              <a:rPr lang="pt-BR" sz="3200" i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- </a:t>
            </a:r>
            <a:r>
              <a:rPr lang="pt-BR" sz="3200" i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Empreendimentos nº </a:t>
            </a:r>
            <a:r>
              <a:rPr lang="pt-BR" sz="3200" i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01/2013</a:t>
            </a: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endParaRPr lang="pt-BR" sz="100" i="1" dirty="0" smtClean="0">
              <a:solidFill>
                <a:srgbClr val="003399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pt-BR" i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(Oficio </a:t>
            </a:r>
            <a:r>
              <a:rPr lang="pt-BR" i="1" dirty="0" err="1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C-CRB-CBH</a:t>
            </a:r>
            <a:r>
              <a:rPr lang="pt-BR" i="1" dirty="0" smtClean="0">
                <a:solidFill>
                  <a:srgbClr val="003399"/>
                </a:solidFill>
                <a:effectLst/>
                <a:latin typeface="Arial" pitchFamily="34" charset="0"/>
                <a:cs typeface="Arial" pitchFamily="34" charset="0"/>
              </a:rPr>
              <a:t>-80)</a:t>
            </a:r>
            <a:endParaRPr lang="pt-BR" b="1" i="1" dirty="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agem 5" descr="geotec_novo.bmp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70" y="5715016"/>
            <a:ext cx="1852996" cy="10931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612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346" y="0"/>
            <a:ext cx="9360000" cy="683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6132857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0784" y="614623"/>
            <a:ext cx="3600000" cy="5171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6160359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84" y="571480"/>
            <a:ext cx="3600000" cy="525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612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38884" y="1000108"/>
            <a:ext cx="36000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38884" y="3437005"/>
            <a:ext cx="3600000" cy="24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6178831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2739" y="1071546"/>
            <a:ext cx="3600000" cy="4742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6160359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2222" y="1162799"/>
            <a:ext cx="3600000" cy="5123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6157612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2739" y="1014400"/>
            <a:ext cx="3600000" cy="5057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6152143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494" y="954217"/>
            <a:ext cx="3600000" cy="495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657" y="200615"/>
            <a:ext cx="9360000" cy="649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ângulo 2"/>
          <p:cNvSpPr/>
          <p:nvPr/>
        </p:nvSpPr>
        <p:spPr>
          <a:xfrm>
            <a:off x="3809992" y="200615"/>
            <a:ext cx="2214578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/>
        </p:nvSpPr>
        <p:spPr>
          <a:xfrm>
            <a:off x="5921095" y="1885074"/>
            <a:ext cx="3718561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908" y="1285860"/>
            <a:ext cx="9360000" cy="406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17473" y="428604"/>
            <a:ext cx="8064749" cy="637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53651" y="26493"/>
            <a:ext cx="9799986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0" dirty="0" smtClean="0">
                <a:effectLst/>
              </a:rPr>
              <a:t>Objeto</a:t>
            </a:r>
            <a:r>
              <a:rPr lang="pt-BR" b="0" i="1" dirty="0" smtClean="0">
                <a:effectLst/>
              </a:rPr>
              <a:t>: </a:t>
            </a:r>
            <a:r>
              <a:rPr lang="pt-BR" b="0" i="1" dirty="0" smtClean="0">
                <a:effectLst/>
              </a:rPr>
              <a:t>Trecho entre o km 17+720 ao km 18+320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pt-BR" sz="2000" b="0" i="1" dirty="0" smtClean="0">
                <a:effectLst/>
              </a:rPr>
              <a:t> Trevo com a Rodovia dos Bandeirantes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30" y="714356"/>
            <a:ext cx="9360000" cy="491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ângulo 2"/>
          <p:cNvSpPr/>
          <p:nvPr/>
        </p:nvSpPr>
        <p:spPr>
          <a:xfrm>
            <a:off x="2579528" y="4429132"/>
            <a:ext cx="3087852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594" y="138372"/>
            <a:ext cx="9000000" cy="662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16" y="2214554"/>
            <a:ext cx="9720000" cy="1928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0432" y="18024"/>
            <a:ext cx="4670022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30" y="1643050"/>
            <a:ext cx="9360000" cy="339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98" y="1928002"/>
            <a:ext cx="9900000" cy="421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tângulo 3"/>
          <p:cNvSpPr/>
          <p:nvPr/>
        </p:nvSpPr>
        <p:spPr>
          <a:xfrm>
            <a:off x="53651" y="362530"/>
            <a:ext cx="9799986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b="0" dirty="0" smtClean="0">
                <a:effectLst/>
              </a:rPr>
              <a:t>Objeto</a:t>
            </a:r>
            <a:r>
              <a:rPr lang="pt-BR" b="0" i="1" dirty="0" smtClean="0">
                <a:effectLst/>
              </a:rPr>
              <a:t>: </a:t>
            </a:r>
            <a:r>
              <a:rPr lang="pt-BR" b="0" i="1" dirty="0" smtClean="0">
                <a:effectLst/>
              </a:rPr>
              <a:t>Trecho entre o km 17+720 ao km 18+320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pt-BR" sz="2000" b="0" i="1" dirty="0" smtClean="0">
                <a:effectLst/>
              </a:rPr>
              <a:t> Trevo com a Rodovia dos Bandeirantes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30" y="1000108"/>
            <a:ext cx="9360000" cy="475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3381364" y="1857364"/>
            <a:ext cx="2071702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6524636" y="3929066"/>
            <a:ext cx="3144894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22404" y="8761"/>
            <a:ext cx="4439907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95546" y="0"/>
            <a:ext cx="4731918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06" y="691876"/>
            <a:ext cx="4125233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 l="8240"/>
          <a:stretch>
            <a:fillRect/>
          </a:stretch>
        </p:blipFill>
        <p:spPr bwMode="auto">
          <a:xfrm>
            <a:off x="4959927" y="3571876"/>
            <a:ext cx="4257313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1166786" y="362530"/>
            <a:ext cx="361346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0" i="1" dirty="0" smtClean="0">
                <a:solidFill>
                  <a:schemeClr val="tx1"/>
                </a:solidFill>
                <a:effectLst/>
              </a:rPr>
              <a:t>Reunião em Valinhos</a:t>
            </a:r>
            <a:endParaRPr lang="pt-BR" sz="1400" b="0" i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5698977" y="3233322"/>
            <a:ext cx="361346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0" i="1" dirty="0" smtClean="0">
                <a:solidFill>
                  <a:schemeClr val="tx1"/>
                </a:solidFill>
                <a:effectLst/>
              </a:rPr>
              <a:t>Reunião em Campinas</a:t>
            </a:r>
            <a:endParaRPr lang="pt-BR" sz="1400" b="0" i="1" dirty="0" smtClean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470" y="1276544"/>
            <a:ext cx="9360000" cy="329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30" y="1000108"/>
            <a:ext cx="9360000" cy="498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tângulo 3"/>
          <p:cNvSpPr/>
          <p:nvPr/>
        </p:nvSpPr>
        <p:spPr>
          <a:xfrm>
            <a:off x="4238620" y="2357430"/>
            <a:ext cx="5000660" cy="285752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156338668</TotalTime>
  <Pages>1</Pages>
  <Words>62</Words>
  <Application>Microsoft Office PowerPoint</Application>
  <PresentationFormat>Papel A4 (210 x 297 mm)</PresentationFormat>
  <Paragraphs>14</Paragraphs>
  <Slides>25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26" baseType="lpstr">
      <vt:lpstr>Origem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Equity &amp; Merchant Banking</dc:creator>
  <cp:lastModifiedBy>LETICIA</cp:lastModifiedBy>
  <cp:revision>1102</cp:revision>
  <cp:lastPrinted>2004-07-20T13:55:40Z</cp:lastPrinted>
  <dcterms:created xsi:type="dcterms:W3CDTF">1998-07-24T15:36:30Z</dcterms:created>
  <dcterms:modified xsi:type="dcterms:W3CDTF">2013-11-12T10:51:05Z</dcterms:modified>
</cp:coreProperties>
</file>