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777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D47070-957E-4623-432D-154B330DE9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4AC5BC6-395C-4CFA-9008-63C3FCAA32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0C8DB0A-77FE-4D45-2990-1CC697FB2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87AD-A189-4C5A-ADEA-E879D9BF8B24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AAEF224-9971-7E3D-4CED-36D480BA9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F21961A-DC04-B969-ADBA-08D46EC13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1E17-C6A0-418C-A659-82886AD6A3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6950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4A8F7A-AE1B-10B8-FF6A-EFA8E753C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B690094-7423-DCFF-7983-8B362F0CF6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6CB3E12-EA4C-5EB4-04E8-A77E298EA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87AD-A189-4C5A-ADEA-E879D9BF8B24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8ED9E3-E843-55CF-6452-00842996C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B267BB5-12FE-3A46-B07B-48ADE791C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1E17-C6A0-418C-A659-82886AD6A3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489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690B0C7-2430-C03F-9B00-FD8F328B1B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3E07944-9622-5A9D-AF6E-E469BC8185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95FB3A5-5572-5129-6505-861961A7B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87AD-A189-4C5A-ADEA-E879D9BF8B24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FCF861-B3E5-ADBF-172C-4C9416BE5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2401729-180E-56EB-EDF9-8890F0158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1E17-C6A0-418C-A659-82886AD6A3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9017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Interface gráfica do usuário, Texto, Aplicativo, Word&#10;&#10;Descrição gerada automaticamente">
            <a:extLst>
              <a:ext uri="{FF2B5EF4-FFF2-40B4-BE49-F238E27FC236}">
                <a16:creationId xmlns:a16="http://schemas.microsoft.com/office/drawing/2014/main" id="{6AB4CC33-9248-3704-18DF-7991A86DBF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541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7E286B-75DE-643E-891D-19FF78694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EB49205-D0BD-538C-BC40-8E2103DD22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E3C9D36-4804-D053-E963-D160C4526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87AD-A189-4C5A-ADEA-E879D9BF8B24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7B0383C-A046-5461-F3E7-BF6BDC766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5A0C4EB-1726-7D67-64A5-F86C7BE48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1E17-C6A0-418C-A659-82886AD6A3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0009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72FBB0-15C9-6D20-5629-4C36BFCFF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9D5BA1B-8E9C-3688-56FC-ED19D1F3B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A4E3672-B9BA-F04D-07FC-790C52325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87AD-A189-4C5A-ADEA-E879D9BF8B24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6320360-6FB7-B1D5-5583-966465336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4E47E06-CBBD-2E91-ED02-454CBAA83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1E17-C6A0-418C-A659-82886AD6A3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0799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81DF47-02CE-EAB5-B7FF-18AE462F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7A1701D-35EB-9191-812D-DE7A1D2099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67A81EB-3B70-DE1B-33BA-1C0CD41AE6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8A8B77B-82B1-E428-6AC9-D4C991E57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87AD-A189-4C5A-ADEA-E879D9BF8B24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048DFA0-E626-C7CB-70DC-90ACFD030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5A7CC40-E857-426C-983A-9FF46619B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1E17-C6A0-418C-A659-82886AD6A3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9037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B30AF6-439E-566F-A989-683585B1D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918F94D-BE35-3A73-BA16-AB1494EA7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B7DD7C9-9D68-4BC2-3C91-384069E0D4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2E094BF-A1B1-6C67-32A1-2DB06C86C7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CD623CB-32AE-7C87-9982-582837DCAA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41709DE-B225-E67B-47F1-95CC521D9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87AD-A189-4C5A-ADEA-E879D9BF8B24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EB2C5BF2-8C0C-CC2F-E62A-5D4C1C928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1019602-3DC0-AF53-285F-71FA73573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1E17-C6A0-418C-A659-82886AD6A3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0530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3DC29D-6093-1E19-0344-10DB3AA46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C8264A9-07D6-BBE1-5517-0796F6C96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87AD-A189-4C5A-ADEA-E879D9BF8B24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AF7B327-E070-6536-99AB-7E8EDF3A2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0A74A62-68EB-A39D-2CBE-D36B8CB0B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1E17-C6A0-418C-A659-82886AD6A3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5303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658BD063-144A-EB70-D43B-284982E74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87AD-A189-4C5A-ADEA-E879D9BF8B24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7D9601C-D84D-01F0-2315-B09693353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6F33018-57FF-50B7-1D42-C377C73F0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1E17-C6A0-418C-A659-82886AD6A3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3197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77AE54-64EC-EB80-5CE3-D4C058EEA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A610659-5A3B-97C5-FE83-07750102A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420D8BF-3729-FA1C-0D54-5F247AD9B6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F9A35CB-73F9-203C-613E-645A021D8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87AD-A189-4C5A-ADEA-E879D9BF8B24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90247F0-B4A8-C81C-3C18-6CD7975D4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5562688-4790-072D-B053-8F90D68B4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1E17-C6A0-418C-A659-82886AD6A3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8899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9F55AB-B68D-5B73-79BC-789912420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4F235EB7-E963-444D-07A8-E2CEB9000B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9D7D573-2E8C-1E30-44AC-A6B0C9CDA5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8132835-4542-23A1-AD8D-7F322CEE8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087AD-A189-4C5A-ADEA-E879D9BF8B24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FCE6769-A12B-BDA2-25D9-47E7F63FF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A5AA4BA-F74E-2299-1343-B8BAA3809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1E17-C6A0-418C-A659-82886AD6A3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8472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0AD9D5A8-E995-AAA3-F3D9-D89DABCE4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8B3AC0A-A988-00AA-D832-5A2AC1A63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6C6E5AF-BB99-2239-F6B9-958BB375D0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D087AD-A189-4C5A-ADEA-E879D9BF8B24}" type="datetimeFigureOut">
              <a:rPr lang="pt-BR" smtClean="0"/>
              <a:t>27/11/2024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B33C560-44ED-D5D4-F82C-A887720067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02D8252-C1CD-C33A-943D-D304278F50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BD1E17-C6A0-418C-A659-82886AD6A31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4525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9C2FDB-0D9D-4DEF-DFFB-BE52CA3B5A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A8D006E5-23AC-C00F-1577-F36D1AC80243}"/>
              </a:ext>
            </a:extLst>
          </p:cNvPr>
          <p:cNvSpPr txBox="1">
            <a:spLocks/>
          </p:cNvSpPr>
          <p:nvPr/>
        </p:nvSpPr>
        <p:spPr>
          <a:xfrm>
            <a:off x="3768990" y="514360"/>
            <a:ext cx="465401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pt-BR" sz="3200" b="1" dirty="0">
                <a:solidFill>
                  <a:srgbClr val="222A51"/>
                </a:solidFill>
                <a:latin typeface="+mn-lt"/>
                <a:ea typeface="+mn-ea"/>
                <a:cs typeface="+mn-cs"/>
              </a:rPr>
              <a:t>ASPECTOS RELEVANTES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B72110-DFAC-0896-FDEF-A9D85A533EA2}"/>
              </a:ext>
            </a:extLst>
          </p:cNvPr>
          <p:cNvSpPr txBox="1"/>
          <p:nvPr/>
        </p:nvSpPr>
        <p:spPr>
          <a:xfrm>
            <a:off x="594360" y="1591056"/>
            <a:ext cx="110459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/>
              <a:t>Os Comitês PCJ tem uma obrigação a cumprir com o Conselho Nacional de Recursos Hídricos – CNRH, desde 2018;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/>
              <a:t>De acordo com a Resolução do CNRH já era para os usuários federais estarem pagando, quase que o dobro do que paga atualmente desde 2018, ou seja, o que deixou de pagar esses 6 anos , são suficientes para pagar os próximos 10 anos do aumento proposto.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/>
              <a:t>Nas Bacias PCJ, assim como em outras bacias, temos um grande pagador e esse fato permite aos demais participantes obter recursos para investimentos, para cada 1 real pago pode-se obter 2, ou 3 ou 24 vezes como foi o caso do Município de São Pedro, nosso campeão em aproveitamento.</a:t>
            </a:r>
          </a:p>
          <a:p>
            <a:endParaRPr lang="pt-B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/>
              <a:t>Do ponto de vista regulatório, como foi bem explicado, pela ARES PCJ, na reunião conjunta CT-PB / CT-PL, a cobrança pelo Uso dos Recursos Hídricos significa um CUSTO REGULATÓRIO e o valor pago pelas empresas de saneamento vai integralmente para a equação econométrica, nos momentos de revisão das tarifas, portanto – A COBRANÇA NÃO RETIRA RECURSOS DOS SERVIÇOS DE SANEAMENTO.</a:t>
            </a:r>
          </a:p>
        </p:txBody>
      </p:sp>
    </p:spTree>
    <p:extLst>
      <p:ext uri="{BB962C8B-B14F-4D97-AF65-F5344CB8AC3E}">
        <p14:creationId xmlns:p14="http://schemas.microsoft.com/office/powerpoint/2010/main" val="39651307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Wingdings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Gabriel Sobreira</dc:creator>
  <cp:lastModifiedBy>Gabriel Sobreira</cp:lastModifiedBy>
  <cp:revision>1</cp:revision>
  <dcterms:created xsi:type="dcterms:W3CDTF">2024-11-27T17:14:36Z</dcterms:created>
  <dcterms:modified xsi:type="dcterms:W3CDTF">2024-11-27T17:15:21Z</dcterms:modified>
</cp:coreProperties>
</file>