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 id="2147483660" r:id="rId5"/>
  </p:sldMasterIdLst>
  <p:notesMasterIdLst>
    <p:notesMasterId r:id="rId17"/>
  </p:notesMasterIdLst>
  <p:sldIdLst>
    <p:sldId id="360" r:id="rId6"/>
    <p:sldId id="257" r:id="rId7"/>
    <p:sldId id="365" r:id="rId8"/>
    <p:sldId id="366" r:id="rId9"/>
    <p:sldId id="363" r:id="rId10"/>
    <p:sldId id="362" r:id="rId11"/>
    <p:sldId id="361" r:id="rId12"/>
    <p:sldId id="364" r:id="rId13"/>
    <p:sldId id="367" r:id="rId14"/>
    <p:sldId id="368" r:id="rId15"/>
    <p:sldId id="271" r:id="rId16"/>
  </p:sldIdLst>
  <p:sldSz cx="18288000" cy="10287000"/>
  <p:notesSz cx="6858000" cy="9144000"/>
  <p:embeddedFontLst>
    <p:embeddedFont>
      <p:font typeface="Montserrat" panose="00000500000000000000" pitchFamily="2" charset="0"/>
      <p:regular r:id="rId18"/>
      <p:bold r:id="rId19"/>
      <p:italic r:id="rId20"/>
      <p:boldItalic r:id="rId21"/>
    </p:embeddedFont>
    <p:embeddedFont>
      <p:font typeface="Open Sans" panose="020B0606030504020204" pitchFamily="34" charset="0"/>
      <p:regular r:id="rId22"/>
      <p:bold r:id="rId23"/>
      <p:italic r:id="rId24"/>
      <p:boldItalic r:id="rId25"/>
    </p:embeddedFont>
    <p:embeddedFont>
      <p:font typeface="Open Sans 1 Bold" panose="020B0604020202020204" charset="0"/>
      <p:regular r:id="rId26"/>
    </p:embeddedFont>
    <p:embeddedFont>
      <p:font typeface="Open Sans 1 Bold Italics" panose="020B0604020202020204" charset="0"/>
      <p:regular r:id="rId27"/>
    </p:embeddedFont>
    <p:embeddedFont>
      <p:font typeface="Open Sans 1 Italics" panose="020B0604020202020204" charset="0"/>
      <p:regular r:id="rId28"/>
    </p:embeddedFont>
    <p:embeddedFont>
      <p:font typeface="Verdana" panose="020B0604030504040204" pitchFamily="34" charset="0"/>
      <p:regular r:id="rId29"/>
      <p:bold r:id="rId30"/>
      <p:italic r:id="rId31"/>
      <p:boldItalic r:id="rId3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AE2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édio 2 - Ênfas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2838BEF-8BB2-4498-84A7-C5851F593DF1}" styleName="Estilo Médio 4 - Ênfase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FECB4D8-DB02-4DC6-A0A2-4F2EBAE1DC90}" styleName="Estilo Médio 1 - Ênfase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495" autoAdjust="0"/>
    <p:restoredTop sz="91646" autoAdjust="0"/>
  </p:normalViewPr>
  <p:slideViewPr>
    <p:cSldViewPr>
      <p:cViewPr varScale="1">
        <p:scale>
          <a:sx n="51" d="100"/>
          <a:sy n="51" d="100"/>
        </p:scale>
        <p:origin x="768" y="3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font" Target="fonts/font1.fntdata"/><Relationship Id="rId26" Type="http://schemas.openxmlformats.org/officeDocument/2006/relationships/font" Target="fonts/font9.fntdata"/><Relationship Id="rId3" Type="http://schemas.openxmlformats.org/officeDocument/2006/relationships/customXml" Target="../customXml/item3.xml"/><Relationship Id="rId21" Type="http://schemas.openxmlformats.org/officeDocument/2006/relationships/font" Target="fonts/font4.fntdata"/><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5" Type="http://schemas.openxmlformats.org/officeDocument/2006/relationships/font" Target="fonts/font8.fntdata"/><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font" Target="fonts/font3.fntdata"/><Relationship Id="rId29" Type="http://schemas.openxmlformats.org/officeDocument/2006/relationships/font" Target="fonts/font12.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7.fntdata"/><Relationship Id="rId32" Type="http://schemas.openxmlformats.org/officeDocument/2006/relationships/font" Target="fonts/font15.fntdata"/><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6.fntdata"/><Relationship Id="rId28" Type="http://schemas.openxmlformats.org/officeDocument/2006/relationships/font" Target="fonts/font11.fntdata"/><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font" Target="fonts/font2.fntdata"/><Relationship Id="rId31" Type="http://schemas.openxmlformats.org/officeDocument/2006/relationships/font" Target="fonts/font14.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5.fntdata"/><Relationship Id="rId27" Type="http://schemas.openxmlformats.org/officeDocument/2006/relationships/font" Target="fonts/font10.fntdata"/><Relationship Id="rId30" Type="http://schemas.openxmlformats.org/officeDocument/2006/relationships/font" Target="fonts/font13.fntdata"/><Relationship Id="rId35" Type="http://schemas.openxmlformats.org/officeDocument/2006/relationships/theme" Target="theme/theme1.xml"/><Relationship Id="rId8" Type="http://schemas.openxmlformats.org/officeDocument/2006/relationships/slide" Target="slides/slide3.xml"/></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F928CE1-F871-4352-AC3B-D8A654BC2BC4}" type="doc">
      <dgm:prSet loTypeId="urn:microsoft.com/office/officeart/2016/7/layout/BasicTimeline" loCatId="timeline" qsTypeId="urn:microsoft.com/office/officeart/2005/8/quickstyle/simple1" qsCatId="simple" csTypeId="urn:microsoft.com/office/officeart/2005/8/colors/accent1_1" csCatId="accent1" phldr="1"/>
      <dgm:spPr/>
      <dgm:t>
        <a:bodyPr/>
        <a:lstStyle/>
        <a:p>
          <a:endParaRPr lang="pt-BR"/>
        </a:p>
      </dgm:t>
    </dgm:pt>
    <dgm:pt modelId="{8C4CDF46-A735-4D14-97EB-28D6E7BFD4F9}">
      <dgm:prSet phldrT="[Texto]" phldr="0" custT="1"/>
      <dgm:spPr/>
      <dgm:t>
        <a:bodyPr/>
        <a:lstStyle/>
        <a:p>
          <a:pPr algn="ctr">
            <a:defRPr b="1"/>
          </a:pPr>
          <a:r>
            <a:rPr lang="pt-BR" sz="1400" b="0" noProof="0" dirty="0">
              <a:latin typeface="Montserrat" panose="00000500000000000000" pitchFamily="2" charset="0"/>
            </a:rPr>
            <a:t>Setembro/2024 – </a:t>
          </a:r>
          <a:br>
            <a:rPr lang="pt-BR" sz="1400" b="0" noProof="0" dirty="0">
              <a:latin typeface="Montserrat" panose="00000500000000000000" pitchFamily="2" charset="0"/>
            </a:rPr>
          </a:br>
          <a:r>
            <a:rPr lang="pt-BR" sz="1400" b="0" noProof="0" dirty="0">
              <a:latin typeface="Montserrat" panose="00000500000000000000" pitchFamily="2" charset="0"/>
            </a:rPr>
            <a:t>Julho/2025 </a:t>
          </a:r>
        </a:p>
      </dgm:t>
    </dgm:pt>
    <dgm:pt modelId="{AE77E166-E254-4AD0-8DF9-EF729849370C}" type="parTrans" cxnId="{DAC5BABC-FD50-464E-8DDE-5EB0C9A715E4}">
      <dgm:prSet/>
      <dgm:spPr/>
      <dgm:t>
        <a:bodyPr/>
        <a:lstStyle/>
        <a:p>
          <a:pPr algn="ctr"/>
          <a:endParaRPr lang="pt-BR" sz="1400">
            <a:latin typeface="Montserrat" panose="00000500000000000000" pitchFamily="2" charset="0"/>
          </a:endParaRPr>
        </a:p>
      </dgm:t>
    </dgm:pt>
    <dgm:pt modelId="{F9BB4714-35B5-455F-8C62-6DE8E79BCA0F}" type="sibTrans" cxnId="{DAC5BABC-FD50-464E-8DDE-5EB0C9A715E4}">
      <dgm:prSet/>
      <dgm:spPr/>
      <dgm:t>
        <a:bodyPr/>
        <a:lstStyle/>
        <a:p>
          <a:pPr algn="ctr"/>
          <a:endParaRPr lang="pt-BR" sz="1400">
            <a:latin typeface="Montserrat" panose="00000500000000000000" pitchFamily="2" charset="0"/>
          </a:endParaRPr>
        </a:p>
      </dgm:t>
    </dgm:pt>
    <dgm:pt modelId="{D23D97B0-EC48-4A82-B338-6464FF2CBA33}">
      <dgm:prSet phldr="0" custT="1"/>
      <dgm:spPr/>
      <dgm:t>
        <a:bodyPr/>
        <a:lstStyle/>
        <a:p>
          <a:pPr algn="ctr">
            <a:defRPr b="1"/>
          </a:pPr>
          <a:r>
            <a:rPr lang="pt-BR" sz="1400" b="0" i="0" noProof="0" dirty="0">
              <a:latin typeface="Montserrat" panose="00000500000000000000" pitchFamily="2" charset="0"/>
            </a:rPr>
            <a:t>13/Agosto/2025</a:t>
          </a:r>
        </a:p>
        <a:p>
          <a:pPr algn="ctr">
            <a:defRPr b="1"/>
          </a:pPr>
          <a:r>
            <a:rPr lang="pt-BR" sz="1400" noProof="0" dirty="0">
              <a:latin typeface="Montserrat" panose="00000500000000000000" pitchFamily="2" charset="0"/>
            </a:rPr>
            <a:t>Volume SIM: </a:t>
          </a:r>
          <a:r>
            <a:rPr lang="pt-BR" sz="1400" b="1" noProof="0" dirty="0">
              <a:latin typeface="Montserrat" panose="00000500000000000000" pitchFamily="2" charset="0"/>
            </a:rPr>
            <a:t>41,3%</a:t>
          </a:r>
        </a:p>
      </dgm:t>
    </dgm:pt>
    <dgm:pt modelId="{5B49C6DD-93E4-4866-A16D-40D82B874114}" type="parTrans" cxnId="{B23B74E2-82CE-47AB-B31D-219D10BC3022}">
      <dgm:prSet/>
      <dgm:spPr/>
      <dgm:t>
        <a:bodyPr/>
        <a:lstStyle/>
        <a:p>
          <a:pPr algn="ctr"/>
          <a:endParaRPr lang="pt-BR" sz="1400">
            <a:latin typeface="Montserrat" panose="00000500000000000000" pitchFamily="2" charset="0"/>
          </a:endParaRPr>
        </a:p>
      </dgm:t>
    </dgm:pt>
    <dgm:pt modelId="{8E6E01AE-E477-420D-8986-0A0229655BF3}" type="sibTrans" cxnId="{B23B74E2-82CE-47AB-B31D-219D10BC3022}">
      <dgm:prSet/>
      <dgm:spPr/>
      <dgm:t>
        <a:bodyPr/>
        <a:lstStyle/>
        <a:p>
          <a:pPr algn="ctr"/>
          <a:endParaRPr lang="pt-BR" sz="1400">
            <a:latin typeface="Montserrat" panose="00000500000000000000" pitchFamily="2" charset="0"/>
          </a:endParaRPr>
        </a:p>
      </dgm:t>
    </dgm:pt>
    <dgm:pt modelId="{24259F49-B514-47E3-9A33-7F424C246DFE}">
      <dgm:prSet phldr="0" custT="1"/>
      <dgm:spPr/>
      <dgm:t>
        <a:bodyPr/>
        <a:lstStyle/>
        <a:p>
          <a:pPr algn="ctr">
            <a:defRPr b="1"/>
          </a:pPr>
          <a:r>
            <a:rPr lang="pt-BR" sz="1400" b="0" noProof="0" dirty="0">
              <a:latin typeface="Montserrat" panose="00000500000000000000" pitchFamily="2" charset="0"/>
            </a:rPr>
            <a:t>30/Abril/2025</a:t>
          </a:r>
        </a:p>
        <a:p>
          <a:pPr algn="ctr">
            <a:defRPr b="1"/>
          </a:pPr>
          <a:r>
            <a:rPr lang="pt-BR" sz="1400" noProof="0" dirty="0">
              <a:latin typeface="Montserrat" panose="00000500000000000000" pitchFamily="2" charset="0"/>
            </a:rPr>
            <a:t>Volume SIM: 6</a:t>
          </a:r>
          <a:r>
            <a:rPr lang="pt-BR" sz="1400" b="1" noProof="0" dirty="0">
              <a:latin typeface="Montserrat" panose="00000500000000000000" pitchFamily="2" charset="0"/>
            </a:rPr>
            <a:t>1,3%</a:t>
          </a:r>
          <a:r>
            <a:rPr lang="pt-BR" sz="1400" b="0" noProof="0" dirty="0">
              <a:latin typeface="Montserrat" panose="00000500000000000000" pitchFamily="2" charset="0"/>
            </a:rPr>
            <a:t> </a:t>
          </a:r>
        </a:p>
      </dgm:t>
    </dgm:pt>
    <dgm:pt modelId="{5FDB806A-B535-4C02-8BBD-0E2D4F39201E}" type="parTrans" cxnId="{CF16CD35-0B93-4D9F-980A-070C725C963D}">
      <dgm:prSet/>
      <dgm:spPr/>
      <dgm:t>
        <a:bodyPr/>
        <a:lstStyle/>
        <a:p>
          <a:pPr algn="ctr"/>
          <a:endParaRPr lang="pt-BR" sz="1400">
            <a:latin typeface="Montserrat" panose="00000500000000000000" pitchFamily="2" charset="0"/>
          </a:endParaRPr>
        </a:p>
      </dgm:t>
    </dgm:pt>
    <dgm:pt modelId="{376075CC-6B87-4F43-8B40-8B2353133211}" type="sibTrans" cxnId="{CF16CD35-0B93-4D9F-980A-070C725C963D}">
      <dgm:prSet/>
      <dgm:spPr/>
      <dgm:t>
        <a:bodyPr/>
        <a:lstStyle/>
        <a:p>
          <a:pPr algn="ctr"/>
          <a:endParaRPr lang="pt-BR" sz="1400">
            <a:latin typeface="Montserrat" panose="00000500000000000000" pitchFamily="2" charset="0"/>
          </a:endParaRPr>
        </a:p>
      </dgm:t>
    </dgm:pt>
    <dgm:pt modelId="{BC8A7AC0-361C-40F9-B32B-E64A344291E2}">
      <dgm:prSet phldr="0" custT="1"/>
      <dgm:spPr/>
      <dgm:t>
        <a:bodyPr/>
        <a:lstStyle/>
        <a:p>
          <a:pPr algn="ctr"/>
          <a:r>
            <a:rPr lang="pt-BR" sz="1400" b="1" noProof="0" dirty="0">
              <a:latin typeface="Montserrat" panose="00000500000000000000" pitchFamily="2" charset="0"/>
            </a:rPr>
            <a:t>Autorização do </a:t>
          </a:r>
        </a:p>
        <a:p>
          <a:pPr algn="ctr"/>
          <a:r>
            <a:rPr lang="pt-BR" sz="1400" b="1" noProof="0" dirty="0">
              <a:latin typeface="Montserrat" panose="00000500000000000000" pitchFamily="2" charset="0"/>
            </a:rPr>
            <a:t>Regime Diferenciado de Abastecimento </a:t>
          </a:r>
          <a:br>
            <a:rPr lang="pt-BR" sz="1400" b="1" noProof="0" dirty="0">
              <a:latin typeface="Montserrat" panose="00000500000000000000" pitchFamily="2" charset="0"/>
            </a:rPr>
          </a:br>
          <a:r>
            <a:rPr lang="pt-BR" sz="1400" b="1" noProof="0" dirty="0">
              <a:latin typeface="Montserrat" panose="00000500000000000000" pitchFamily="2" charset="0"/>
            </a:rPr>
            <a:t>RDA</a:t>
          </a:r>
          <a:endParaRPr lang="pt-BR" sz="1400" b="1" noProof="0" dirty="0">
            <a:latin typeface="Montserrat" panose="00000500000000000000" pitchFamily="2" charset="0"/>
            <a:ea typeface="Calibri"/>
            <a:cs typeface="Calibri"/>
          </a:endParaRPr>
        </a:p>
      </dgm:t>
    </dgm:pt>
    <dgm:pt modelId="{2C9B1103-2C4B-441F-9429-ADC570F63689}" type="parTrans" cxnId="{479F48F7-C215-41BE-9D19-885BFF802FB2}">
      <dgm:prSet/>
      <dgm:spPr/>
      <dgm:t>
        <a:bodyPr/>
        <a:lstStyle/>
        <a:p>
          <a:pPr algn="ctr"/>
          <a:endParaRPr lang="pt-BR" sz="1400">
            <a:latin typeface="Montserrat" panose="00000500000000000000" pitchFamily="2" charset="0"/>
          </a:endParaRPr>
        </a:p>
      </dgm:t>
    </dgm:pt>
    <dgm:pt modelId="{6B111F1C-1286-42DD-B992-AA8673A88116}" type="sibTrans" cxnId="{479F48F7-C215-41BE-9D19-885BFF802FB2}">
      <dgm:prSet/>
      <dgm:spPr/>
      <dgm:t>
        <a:bodyPr/>
        <a:lstStyle/>
        <a:p>
          <a:pPr algn="ctr"/>
          <a:endParaRPr lang="pt-BR" sz="1400">
            <a:latin typeface="Montserrat" panose="00000500000000000000" pitchFamily="2" charset="0"/>
          </a:endParaRPr>
        </a:p>
      </dgm:t>
    </dgm:pt>
    <dgm:pt modelId="{35BACACB-63BB-41FB-8D4F-283D6818CEA7}">
      <dgm:prSet phldr="0" custT="1"/>
      <dgm:spPr/>
      <dgm:t>
        <a:bodyPr/>
        <a:lstStyle/>
        <a:p>
          <a:pPr algn="ctr"/>
          <a:r>
            <a:rPr lang="pt-BR" sz="1400" b="1" noProof="0" dirty="0">
              <a:latin typeface="Montserrat" panose="00000500000000000000" pitchFamily="2" charset="0"/>
            </a:rPr>
            <a:t>Reuniões Bimestrais </a:t>
          </a:r>
        </a:p>
        <a:p>
          <a:pPr algn="ctr"/>
          <a:r>
            <a:rPr lang="pt-BR" sz="1400" b="1" noProof="0" dirty="0">
              <a:latin typeface="Montserrat" panose="00000500000000000000" pitchFamily="2" charset="0"/>
            </a:rPr>
            <a:t>Monitoramento dos Mananciais</a:t>
          </a:r>
        </a:p>
        <a:p>
          <a:pPr algn="ctr"/>
          <a:r>
            <a:rPr lang="pt-BR" sz="1400" b="1" noProof="0" dirty="0">
              <a:latin typeface="Montserrat" panose="00000500000000000000" pitchFamily="2" charset="0"/>
              <a:ea typeface="Calibri"/>
              <a:cs typeface="Calibri"/>
            </a:rPr>
            <a:t>ARSESP – SABESP</a:t>
          </a:r>
        </a:p>
        <a:p>
          <a:pPr algn="ctr"/>
          <a:r>
            <a:rPr lang="pt-BR" sz="1400" b="0" noProof="0" dirty="0">
              <a:latin typeface="Montserrat" panose="00000500000000000000" pitchFamily="2" charset="0"/>
              <a:ea typeface="Calibri"/>
              <a:cs typeface="Calibri"/>
            </a:rPr>
            <a:t>Acompanhamento das</a:t>
          </a:r>
        </a:p>
        <a:p>
          <a:pPr algn="ctr"/>
          <a:r>
            <a:rPr lang="pt-BR" sz="1400" b="0" noProof="0" dirty="0">
              <a:latin typeface="Montserrat" panose="00000500000000000000" pitchFamily="2" charset="0"/>
              <a:ea typeface="Calibri"/>
              <a:cs typeface="Calibri"/>
            </a:rPr>
            <a:t>transposições, </a:t>
          </a:r>
        </a:p>
        <a:p>
          <a:pPr algn="ctr"/>
          <a:r>
            <a:rPr lang="pt-BR" sz="1400" b="0" noProof="0" dirty="0">
              <a:latin typeface="Montserrat" panose="00000500000000000000" pitchFamily="2" charset="0"/>
              <a:ea typeface="Calibri"/>
              <a:cs typeface="Calibri"/>
            </a:rPr>
            <a:t>manobras operacionais, </a:t>
          </a:r>
        </a:p>
        <a:p>
          <a:pPr algn="ctr"/>
          <a:r>
            <a:rPr lang="pt-BR" sz="1400" b="0" noProof="0" dirty="0">
              <a:latin typeface="Montserrat" panose="00000500000000000000" pitchFamily="2" charset="0"/>
              <a:ea typeface="Calibri"/>
              <a:cs typeface="Calibri"/>
            </a:rPr>
            <a:t>projeções e comunicações</a:t>
          </a:r>
        </a:p>
      </dgm:t>
    </dgm:pt>
    <dgm:pt modelId="{E2ED2B37-6705-4011-97FD-29EB1330CDA0}" type="parTrans" cxnId="{B7787356-E5C5-454E-A897-E8EECDD6DF93}">
      <dgm:prSet/>
      <dgm:spPr/>
      <dgm:t>
        <a:bodyPr/>
        <a:lstStyle/>
        <a:p>
          <a:pPr algn="ctr"/>
          <a:endParaRPr lang="pt-BR" sz="1400">
            <a:latin typeface="Montserrat" panose="00000500000000000000" pitchFamily="2" charset="0"/>
          </a:endParaRPr>
        </a:p>
      </dgm:t>
    </dgm:pt>
    <dgm:pt modelId="{08B6FB81-FA22-4549-B58F-D077BDFB78C8}" type="sibTrans" cxnId="{B7787356-E5C5-454E-A897-E8EECDD6DF93}">
      <dgm:prSet/>
      <dgm:spPr/>
      <dgm:t>
        <a:bodyPr/>
        <a:lstStyle/>
        <a:p>
          <a:pPr algn="ctr"/>
          <a:endParaRPr lang="pt-BR" sz="1400">
            <a:latin typeface="Montserrat" panose="00000500000000000000" pitchFamily="2" charset="0"/>
          </a:endParaRPr>
        </a:p>
      </dgm:t>
    </dgm:pt>
    <dgm:pt modelId="{20FD6901-BB65-467D-87EE-5E9748291693}">
      <dgm:prSet phldr="0" custT="1"/>
      <dgm:spPr/>
      <dgm:t>
        <a:bodyPr/>
        <a:lstStyle/>
        <a:p>
          <a:pPr algn="ctr"/>
          <a:r>
            <a:rPr lang="pt-BR" sz="1400" b="1" noProof="0" dirty="0">
              <a:latin typeface="Montserrat" panose="00000500000000000000" pitchFamily="2" charset="0"/>
              <a:cs typeface="Arial" panose="020B0604020202020204" pitchFamily="34" charset="0"/>
            </a:rPr>
            <a:t>Arsesp</a:t>
          </a:r>
          <a:r>
            <a:rPr lang="pt-BR" sz="1400" b="0" noProof="0" dirty="0">
              <a:latin typeface="Montserrat" panose="00000500000000000000" pitchFamily="2" charset="0"/>
              <a:cs typeface="Arial" panose="020B0604020202020204" pitchFamily="34" charset="0"/>
            </a:rPr>
            <a:t> consulta à SP-Águas </a:t>
          </a:r>
          <a:r>
            <a:rPr lang="pt-BR" sz="1400" noProof="0" dirty="0">
              <a:latin typeface="Montserrat" panose="00000500000000000000" pitchFamily="2" charset="0"/>
              <a:cs typeface="Arial" panose="020B0604020202020204" pitchFamily="34" charset="0"/>
            </a:rPr>
            <a:t>sobre projeções dos mananciais da RMSP</a:t>
          </a:r>
        </a:p>
        <a:p>
          <a:pPr algn="ctr"/>
          <a:endParaRPr lang="pt-BR" sz="1400" noProof="0" dirty="0">
            <a:latin typeface="Montserrat" panose="00000500000000000000" pitchFamily="2" charset="0"/>
            <a:cs typeface="Arial" panose="020B0604020202020204" pitchFamily="34" charset="0"/>
          </a:endParaRPr>
        </a:p>
        <a:p>
          <a:pPr algn="ctr"/>
          <a:r>
            <a:rPr lang="pt-BR" sz="1400" noProof="0" dirty="0">
              <a:latin typeface="Montserrat" panose="00000500000000000000" pitchFamily="2" charset="0"/>
              <a:cs typeface="Arial" panose="020B0604020202020204" pitchFamily="34" charset="0"/>
            </a:rPr>
            <a:t>Recomendação: </a:t>
          </a:r>
        </a:p>
        <a:p>
          <a:pPr algn="ctr"/>
          <a:r>
            <a:rPr lang="pt-BR" sz="1400" b="1" noProof="0" dirty="0">
              <a:latin typeface="Montserrat" panose="00000500000000000000" pitchFamily="2" charset="0"/>
              <a:cs typeface="Arial" panose="020B0604020202020204" pitchFamily="34" charset="0"/>
            </a:rPr>
            <a:t>cautela com a situação dos mananciais</a:t>
          </a:r>
          <a:endParaRPr lang="pt-BR" sz="1400" b="1" noProof="0" dirty="0">
            <a:latin typeface="Montserrat" panose="00000500000000000000" pitchFamily="2" charset="0"/>
            <a:ea typeface="Calibri"/>
            <a:cs typeface="Calibri"/>
          </a:endParaRPr>
        </a:p>
      </dgm:t>
    </dgm:pt>
    <dgm:pt modelId="{399946FA-D55F-4C64-A942-D81F7855F2C1}" type="parTrans" cxnId="{99BD2A72-E0A7-45AF-8786-1A5111B68C5E}">
      <dgm:prSet/>
      <dgm:spPr/>
      <dgm:t>
        <a:bodyPr/>
        <a:lstStyle/>
        <a:p>
          <a:pPr algn="ctr"/>
          <a:endParaRPr lang="pt-BR" sz="1400">
            <a:latin typeface="Montserrat" panose="00000500000000000000" pitchFamily="2" charset="0"/>
          </a:endParaRPr>
        </a:p>
      </dgm:t>
    </dgm:pt>
    <dgm:pt modelId="{1D33115B-28D5-4D52-9D52-18786BD07C2A}" type="sibTrans" cxnId="{99BD2A72-E0A7-45AF-8786-1A5111B68C5E}">
      <dgm:prSet/>
      <dgm:spPr/>
      <dgm:t>
        <a:bodyPr/>
        <a:lstStyle/>
        <a:p>
          <a:pPr algn="ctr"/>
          <a:endParaRPr lang="pt-BR" sz="1400">
            <a:latin typeface="Montserrat" panose="00000500000000000000" pitchFamily="2" charset="0"/>
          </a:endParaRPr>
        </a:p>
      </dgm:t>
    </dgm:pt>
    <dgm:pt modelId="{76E3B135-8AF2-4A46-BF13-37816E998519}">
      <dgm:prSet phldr="0" custT="1"/>
      <dgm:spPr/>
      <dgm:t>
        <a:bodyPr/>
        <a:lstStyle/>
        <a:p>
          <a:pPr algn="ctr">
            <a:defRPr b="1"/>
          </a:pPr>
          <a:r>
            <a:rPr lang="pt-BR" sz="1400" b="0" noProof="0" dirty="0">
              <a:latin typeface="Montserrat" panose="00000500000000000000" pitchFamily="2" charset="0"/>
            </a:rPr>
            <a:t>03/Setembro/2025</a:t>
          </a:r>
        </a:p>
        <a:p>
          <a:pPr algn="ctr">
            <a:defRPr b="1"/>
          </a:pPr>
          <a:r>
            <a:rPr lang="pt-BR" sz="1400" b="1" noProof="0" dirty="0">
              <a:latin typeface="Montserrat" panose="00000500000000000000" pitchFamily="2" charset="0"/>
            </a:rPr>
            <a:t>Volume SIM: 36,4%</a:t>
          </a:r>
        </a:p>
      </dgm:t>
    </dgm:pt>
    <dgm:pt modelId="{A4BD11FB-414C-4B78-807B-2C50ACEDD19C}" type="parTrans" cxnId="{BA6699E1-33FC-472D-B74B-77C3CECCAE19}">
      <dgm:prSet/>
      <dgm:spPr/>
      <dgm:t>
        <a:bodyPr/>
        <a:lstStyle/>
        <a:p>
          <a:pPr algn="ctr"/>
          <a:endParaRPr lang="pt-BR" sz="1400">
            <a:latin typeface="Montserrat" panose="00000500000000000000" pitchFamily="2" charset="0"/>
          </a:endParaRPr>
        </a:p>
      </dgm:t>
    </dgm:pt>
    <dgm:pt modelId="{3E12B186-38A3-47CB-BD62-8423ECDC6815}" type="sibTrans" cxnId="{BA6699E1-33FC-472D-B74B-77C3CECCAE19}">
      <dgm:prSet/>
      <dgm:spPr/>
      <dgm:t>
        <a:bodyPr/>
        <a:lstStyle/>
        <a:p>
          <a:pPr algn="ctr"/>
          <a:endParaRPr lang="pt-BR" sz="1400">
            <a:latin typeface="Montserrat" panose="00000500000000000000" pitchFamily="2" charset="0"/>
          </a:endParaRPr>
        </a:p>
      </dgm:t>
    </dgm:pt>
    <dgm:pt modelId="{56810958-6490-4174-BE67-6DC7FCBFD17C}">
      <dgm:prSet phldr="0" custT="1"/>
      <dgm:spPr/>
      <dgm:t>
        <a:bodyPr/>
        <a:lstStyle/>
        <a:p>
          <a:pPr algn="ctr"/>
          <a:r>
            <a:rPr lang="pt-BR" sz="1400" b="1" noProof="0" dirty="0">
              <a:latin typeface="Montserrat" panose="00000500000000000000" pitchFamily="2" charset="0"/>
            </a:rPr>
            <a:t>Comitê de Integração das Agências para a segurança hídrica</a:t>
          </a:r>
        </a:p>
        <a:p>
          <a:pPr algn="ctr"/>
          <a:r>
            <a:rPr lang="pt-BR" sz="1400" b="0" noProof="0" dirty="0">
              <a:latin typeface="Montserrat" panose="00000500000000000000" pitchFamily="2" charset="0"/>
            </a:rPr>
            <a:t>Portaria Conjunta ARSESP SP-ÁGUAS N° 1/2025</a:t>
          </a:r>
        </a:p>
      </dgm:t>
    </dgm:pt>
    <dgm:pt modelId="{0E51F36C-7D53-470C-B266-D8236D78AEE6}" type="parTrans" cxnId="{6D852D17-5A95-4186-AC9A-962B41FC0F11}">
      <dgm:prSet/>
      <dgm:spPr/>
      <dgm:t>
        <a:bodyPr/>
        <a:lstStyle/>
        <a:p>
          <a:pPr algn="ctr"/>
          <a:endParaRPr lang="pt-BR" sz="1400">
            <a:latin typeface="Montserrat" panose="00000500000000000000" pitchFamily="2" charset="0"/>
          </a:endParaRPr>
        </a:p>
      </dgm:t>
    </dgm:pt>
    <dgm:pt modelId="{D9936AA6-9AF6-4985-A44B-9ABA3335E084}" type="sibTrans" cxnId="{6D852D17-5A95-4186-AC9A-962B41FC0F11}">
      <dgm:prSet/>
      <dgm:spPr/>
      <dgm:t>
        <a:bodyPr/>
        <a:lstStyle/>
        <a:p>
          <a:pPr algn="ctr"/>
          <a:endParaRPr lang="pt-BR" sz="1400">
            <a:latin typeface="Montserrat" panose="00000500000000000000" pitchFamily="2" charset="0"/>
          </a:endParaRPr>
        </a:p>
      </dgm:t>
    </dgm:pt>
    <dgm:pt modelId="{8B295097-5406-4C2E-85E1-310653AB984E}">
      <dgm:prSet phldr="0" custT="1"/>
      <dgm:spPr/>
      <dgm:t>
        <a:bodyPr/>
        <a:lstStyle/>
        <a:p>
          <a:pPr algn="ctr">
            <a:defRPr b="1"/>
          </a:pPr>
          <a:r>
            <a:rPr lang="pt-BR" sz="1400" b="0" noProof="0" dirty="0">
              <a:latin typeface="Montserrat" panose="00000500000000000000" pitchFamily="2" charset="0"/>
            </a:rPr>
            <a:t>Janeiro/2023 – Dezembro/2024</a:t>
          </a:r>
          <a:r>
            <a:rPr lang="pt-BR" sz="1400" noProof="0" dirty="0">
              <a:latin typeface="Montserrat" panose="00000500000000000000" pitchFamily="2" charset="0"/>
            </a:rPr>
            <a:t> </a:t>
          </a:r>
        </a:p>
      </dgm:t>
    </dgm:pt>
    <dgm:pt modelId="{64355F46-BCA6-4B22-BFE4-0D991002DDB1}" type="parTrans" cxnId="{17CFF9DD-5395-465E-8C70-9409C1B53A44}">
      <dgm:prSet/>
      <dgm:spPr/>
      <dgm:t>
        <a:bodyPr/>
        <a:lstStyle/>
        <a:p>
          <a:pPr algn="ctr"/>
          <a:endParaRPr lang="pt-BR" sz="1400">
            <a:latin typeface="Montserrat" panose="00000500000000000000" pitchFamily="2" charset="0"/>
          </a:endParaRPr>
        </a:p>
      </dgm:t>
    </dgm:pt>
    <dgm:pt modelId="{0C7A6F4E-0EA3-46AF-92D1-E3D36AFFC0D5}" type="sibTrans" cxnId="{17CFF9DD-5395-465E-8C70-9409C1B53A44}">
      <dgm:prSet/>
      <dgm:spPr/>
      <dgm:t>
        <a:bodyPr/>
        <a:lstStyle/>
        <a:p>
          <a:pPr algn="ctr"/>
          <a:endParaRPr lang="pt-BR" sz="1400">
            <a:latin typeface="Montserrat" panose="00000500000000000000" pitchFamily="2" charset="0"/>
          </a:endParaRPr>
        </a:p>
      </dgm:t>
    </dgm:pt>
    <dgm:pt modelId="{37CADD2F-55B4-4AA2-BCB8-0653BBDB44EB}">
      <dgm:prSet phldr="0" custT="1"/>
      <dgm:spPr/>
      <dgm:t>
        <a:bodyPr/>
        <a:lstStyle/>
        <a:p>
          <a:pPr algn="ctr"/>
          <a:r>
            <a:rPr lang="pt-BR" sz="1400" b="1" noProof="0" dirty="0">
              <a:latin typeface="Montserrat" panose="00000500000000000000" pitchFamily="2" charset="0"/>
              <a:cs typeface="Arial" panose="020B0604020202020204" pitchFamily="34" charset="0"/>
            </a:rPr>
            <a:t>Agenda Regulatória </a:t>
          </a:r>
          <a:r>
            <a:rPr lang="pt-BR" sz="1400" b="1" noProof="0" dirty="0">
              <a:latin typeface="Montserrat" panose="00000500000000000000" pitchFamily="2" charset="0"/>
            </a:rPr>
            <a:t>23-24</a:t>
          </a:r>
          <a:r>
            <a:rPr lang="pt-BR" sz="1400" b="0" noProof="0" dirty="0">
              <a:latin typeface="Montserrat" panose="00000500000000000000" pitchFamily="2" charset="0"/>
            </a:rPr>
            <a:t> Projeto </a:t>
          </a:r>
          <a:r>
            <a:rPr lang="pt-BR" sz="1400" noProof="0" dirty="0">
              <a:latin typeface="Montserrat" panose="00000500000000000000" pitchFamily="2" charset="0"/>
              <a:cs typeface="Arial" panose="020B0604020202020204" pitchFamily="34" charset="0"/>
            </a:rPr>
            <a:t>DS-15</a:t>
          </a:r>
          <a:br>
            <a:rPr lang="pt-BR" sz="1400" noProof="0" dirty="0">
              <a:latin typeface="Montserrat" panose="00000500000000000000" pitchFamily="2" charset="0"/>
              <a:cs typeface="Arial" panose="020B0604020202020204" pitchFamily="34" charset="0"/>
            </a:rPr>
          </a:br>
          <a:br>
            <a:rPr lang="pt-BR" sz="1400" noProof="0" dirty="0">
              <a:latin typeface="Montserrat" panose="00000500000000000000" pitchFamily="2" charset="0"/>
              <a:cs typeface="Arial" panose="020B0604020202020204" pitchFamily="34" charset="0"/>
            </a:rPr>
          </a:br>
          <a:r>
            <a:rPr lang="pt-BR" sz="1400" b="1" noProof="0" dirty="0">
              <a:latin typeface="Montserrat" panose="00000500000000000000" pitchFamily="2" charset="0"/>
              <a:cs typeface="Arial" panose="020B0604020202020204" pitchFamily="34" charset="0"/>
            </a:rPr>
            <a:t>Estudo de diretrizes regulatórias para cenários de escassez hídrica na RMSP</a:t>
          </a:r>
        </a:p>
        <a:p>
          <a:pPr algn="ctr"/>
          <a:r>
            <a:rPr lang="pt-BR" sz="1400" b="1" noProof="0" dirty="0">
              <a:latin typeface="Montserrat" panose="00000500000000000000" pitchFamily="2" charset="0"/>
              <a:cs typeface="Arial" panose="020B0604020202020204" pitchFamily="34" charset="0"/>
            </a:rPr>
            <a:t>Prêmio Nacional FGV de Melhores Práticas Regulatórias 2024</a:t>
          </a:r>
        </a:p>
      </dgm:t>
    </dgm:pt>
    <dgm:pt modelId="{22352BDF-C1D6-4F02-AE02-676778375BB0}" type="parTrans" cxnId="{0CD15D21-6B87-4C19-84E6-9E574004B6E5}">
      <dgm:prSet/>
      <dgm:spPr/>
      <dgm:t>
        <a:bodyPr/>
        <a:lstStyle/>
        <a:p>
          <a:pPr algn="ctr"/>
          <a:endParaRPr lang="pt-BR" sz="1400">
            <a:latin typeface="Montserrat" panose="00000500000000000000" pitchFamily="2" charset="0"/>
          </a:endParaRPr>
        </a:p>
      </dgm:t>
    </dgm:pt>
    <dgm:pt modelId="{23835389-2347-4130-9897-8FB773A4B970}" type="sibTrans" cxnId="{0CD15D21-6B87-4C19-84E6-9E574004B6E5}">
      <dgm:prSet/>
      <dgm:spPr/>
      <dgm:t>
        <a:bodyPr/>
        <a:lstStyle/>
        <a:p>
          <a:pPr algn="ctr"/>
          <a:endParaRPr lang="pt-BR" sz="1400">
            <a:latin typeface="Montserrat" panose="00000500000000000000" pitchFamily="2" charset="0"/>
          </a:endParaRPr>
        </a:p>
      </dgm:t>
    </dgm:pt>
    <dgm:pt modelId="{99674D35-4930-43C5-BF6D-4376A5B32B68}">
      <dgm:prSet phldr="0" custT="1"/>
      <dgm:spPr/>
      <dgm:t>
        <a:bodyPr/>
        <a:lstStyle/>
        <a:p>
          <a:pPr algn="ctr"/>
          <a:r>
            <a:rPr lang="pt-BR" sz="1400" noProof="0" dirty="0">
              <a:latin typeface="Montserrat" panose="00000500000000000000" pitchFamily="2" charset="0"/>
            </a:rPr>
            <a:t>nos termos do art. 12 da Deliberação ARSESP nº 1.621/2024</a:t>
          </a:r>
          <a:endParaRPr lang="pt-BR" sz="1400" b="1" noProof="0" dirty="0">
            <a:latin typeface="Montserrat" panose="00000500000000000000" pitchFamily="2" charset="0"/>
          </a:endParaRPr>
        </a:p>
      </dgm:t>
    </dgm:pt>
    <dgm:pt modelId="{1D28C517-2468-4C41-A97B-FEB6BB2CCE7D}" type="parTrans" cxnId="{249BDE79-54CF-40C3-B7ED-A63BC8F5C098}">
      <dgm:prSet/>
      <dgm:spPr/>
      <dgm:t>
        <a:bodyPr/>
        <a:lstStyle/>
        <a:p>
          <a:pPr algn="ctr"/>
          <a:endParaRPr lang="pt-BR" sz="1400">
            <a:latin typeface="Montserrat" panose="00000500000000000000" pitchFamily="2" charset="0"/>
          </a:endParaRPr>
        </a:p>
      </dgm:t>
    </dgm:pt>
    <dgm:pt modelId="{06103717-90A6-44E9-A9B3-BFB27E73E856}" type="sibTrans" cxnId="{249BDE79-54CF-40C3-B7ED-A63BC8F5C098}">
      <dgm:prSet/>
      <dgm:spPr/>
      <dgm:t>
        <a:bodyPr/>
        <a:lstStyle/>
        <a:p>
          <a:pPr algn="ctr"/>
          <a:endParaRPr lang="pt-BR" sz="1400">
            <a:latin typeface="Montserrat" panose="00000500000000000000" pitchFamily="2" charset="0"/>
          </a:endParaRPr>
        </a:p>
      </dgm:t>
    </dgm:pt>
    <dgm:pt modelId="{9295D248-5E97-4F32-A83F-763983CD74CF}">
      <dgm:prSet custT="1"/>
      <dgm:spPr/>
      <dgm:t>
        <a:bodyPr/>
        <a:lstStyle/>
        <a:p>
          <a:pPr algn="ctr">
            <a:defRPr b="1"/>
          </a:pPr>
          <a:r>
            <a:rPr lang="pt-BR" sz="1400" b="0" i="0" noProof="0" dirty="0">
              <a:latin typeface="Montserrat" panose="00000500000000000000" pitchFamily="2" charset="0"/>
            </a:rPr>
            <a:t>26/Agosto/2025</a:t>
          </a:r>
        </a:p>
        <a:p>
          <a:pPr algn="ctr">
            <a:defRPr b="1"/>
          </a:pPr>
          <a:r>
            <a:rPr lang="pt-BR" sz="1400" noProof="0" dirty="0">
              <a:latin typeface="Montserrat" panose="00000500000000000000" pitchFamily="2" charset="0"/>
            </a:rPr>
            <a:t>Volume SIM: </a:t>
          </a:r>
          <a:r>
            <a:rPr lang="pt-BR" sz="1400" b="1" noProof="0" dirty="0">
              <a:latin typeface="Montserrat" panose="00000500000000000000" pitchFamily="2" charset="0"/>
            </a:rPr>
            <a:t>39,2%</a:t>
          </a:r>
          <a:endParaRPr lang="pt-BR" sz="1400" b="0" noProof="0" dirty="0">
            <a:latin typeface="Montserrat" panose="00000500000000000000" pitchFamily="2" charset="0"/>
          </a:endParaRPr>
        </a:p>
      </dgm:t>
    </dgm:pt>
    <dgm:pt modelId="{99CCA98A-535B-40EE-806F-D41F6DCA7A93}" type="parTrans" cxnId="{24374E8C-B3B8-4FCE-9C7F-58947D3C8FF5}">
      <dgm:prSet/>
      <dgm:spPr/>
      <dgm:t>
        <a:bodyPr/>
        <a:lstStyle/>
        <a:p>
          <a:pPr algn="ctr"/>
          <a:endParaRPr lang="pt-BR" sz="1400">
            <a:latin typeface="Montserrat" panose="00000500000000000000" pitchFamily="2" charset="0"/>
          </a:endParaRPr>
        </a:p>
      </dgm:t>
    </dgm:pt>
    <dgm:pt modelId="{E0E1F3C1-F3EA-4B92-AEFE-795C0794766B}" type="sibTrans" cxnId="{24374E8C-B3B8-4FCE-9C7F-58947D3C8FF5}">
      <dgm:prSet/>
      <dgm:spPr/>
      <dgm:t>
        <a:bodyPr/>
        <a:lstStyle/>
        <a:p>
          <a:pPr algn="ctr"/>
          <a:endParaRPr lang="pt-BR" sz="1400">
            <a:latin typeface="Montserrat" panose="00000500000000000000" pitchFamily="2" charset="0"/>
          </a:endParaRPr>
        </a:p>
      </dgm:t>
    </dgm:pt>
    <dgm:pt modelId="{B37B88CD-F255-4697-B2B6-C5C1BC0AE46E}">
      <dgm:prSet custT="1"/>
      <dgm:spPr/>
      <dgm:t>
        <a:bodyPr/>
        <a:lstStyle/>
        <a:p>
          <a:pPr algn="ctr"/>
          <a:r>
            <a:rPr lang="pt-BR" sz="1400" b="1" noProof="0" dirty="0">
              <a:latin typeface="Montserrat" panose="00000500000000000000" pitchFamily="2" charset="0"/>
            </a:rPr>
            <a:t>Autorização da </a:t>
          </a:r>
        </a:p>
        <a:p>
          <a:pPr algn="ctr"/>
          <a:r>
            <a:rPr lang="pt-BR" sz="1400" b="1" noProof="0" dirty="0">
              <a:latin typeface="Montserrat" panose="00000500000000000000" pitchFamily="2" charset="0"/>
            </a:rPr>
            <a:t>Gestão de Demanda Noturna </a:t>
          </a:r>
          <a:br>
            <a:rPr lang="pt-BR" sz="1400" b="1" noProof="0" dirty="0">
              <a:latin typeface="Montserrat" panose="00000500000000000000" pitchFamily="2" charset="0"/>
            </a:rPr>
          </a:br>
          <a:r>
            <a:rPr lang="pt-BR" sz="1400" b="1" noProof="0" dirty="0">
              <a:latin typeface="Montserrat" panose="00000500000000000000" pitchFamily="2" charset="0"/>
            </a:rPr>
            <a:t>GDN – 8h</a:t>
          </a:r>
        </a:p>
        <a:p>
          <a:pPr algn="ctr"/>
          <a:r>
            <a:rPr lang="pt-BR" sz="1400" noProof="0" dirty="0">
              <a:latin typeface="Montserrat" panose="00000500000000000000" pitchFamily="2" charset="0"/>
              <a:cs typeface="Arial" panose="020B0604020202020204" pitchFamily="34" charset="0"/>
            </a:rPr>
            <a:t>Arsesp publica a Deliberação nº 1704/2025</a:t>
          </a:r>
          <a:endParaRPr lang="pt-BR" sz="1400" noProof="0" dirty="0">
            <a:latin typeface="Montserrat" panose="00000500000000000000" pitchFamily="2" charset="0"/>
          </a:endParaRPr>
        </a:p>
      </dgm:t>
    </dgm:pt>
    <dgm:pt modelId="{69D1C92A-B376-40E1-97EC-66EA552987FB}" type="parTrans" cxnId="{243DC32E-611A-458E-97EC-C60495ED3998}">
      <dgm:prSet/>
      <dgm:spPr/>
      <dgm:t>
        <a:bodyPr/>
        <a:lstStyle/>
        <a:p>
          <a:pPr algn="ctr"/>
          <a:endParaRPr lang="pt-BR" sz="1400">
            <a:latin typeface="Montserrat" panose="00000500000000000000" pitchFamily="2" charset="0"/>
          </a:endParaRPr>
        </a:p>
      </dgm:t>
    </dgm:pt>
    <dgm:pt modelId="{D741F0B5-42B3-4004-BC9F-BD79BAD1FF26}" type="sibTrans" cxnId="{243DC32E-611A-458E-97EC-C60495ED3998}">
      <dgm:prSet/>
      <dgm:spPr/>
      <dgm:t>
        <a:bodyPr/>
        <a:lstStyle/>
        <a:p>
          <a:pPr algn="ctr"/>
          <a:endParaRPr lang="pt-BR" sz="1400">
            <a:latin typeface="Montserrat" panose="00000500000000000000" pitchFamily="2" charset="0"/>
          </a:endParaRPr>
        </a:p>
      </dgm:t>
    </dgm:pt>
    <dgm:pt modelId="{0E39DAA8-DE52-490C-AB7D-3C4811AEA487}">
      <dgm:prSet custT="1"/>
      <dgm:spPr/>
      <dgm:t>
        <a:bodyPr/>
        <a:lstStyle/>
        <a:p>
          <a:pPr algn="ctr">
            <a:defRPr b="1"/>
          </a:pPr>
          <a:r>
            <a:rPr lang="pt-BR" sz="1400" b="0" i="0" noProof="0" dirty="0">
              <a:latin typeface="Montserrat" panose="00000500000000000000" pitchFamily="2" charset="0"/>
            </a:rPr>
            <a:t>22/Setembro/2025</a:t>
          </a:r>
        </a:p>
        <a:p>
          <a:pPr algn="ctr">
            <a:defRPr b="1"/>
          </a:pPr>
          <a:r>
            <a:rPr lang="pt-BR" sz="1400" noProof="0" dirty="0">
              <a:latin typeface="Montserrat" panose="00000500000000000000" pitchFamily="2" charset="0"/>
            </a:rPr>
            <a:t>Volume SIM: </a:t>
          </a:r>
          <a:r>
            <a:rPr lang="pt-BR" sz="1400" b="1" noProof="0" dirty="0">
              <a:latin typeface="Montserrat" panose="00000500000000000000" pitchFamily="2" charset="0"/>
            </a:rPr>
            <a:t>31,9%</a:t>
          </a:r>
          <a:endParaRPr lang="pt-BR" sz="1400" noProof="0" dirty="0">
            <a:latin typeface="Montserrat" panose="00000500000000000000" pitchFamily="2" charset="0"/>
          </a:endParaRPr>
        </a:p>
      </dgm:t>
    </dgm:pt>
    <dgm:pt modelId="{025985F5-9110-4007-95FC-415D012385F3}" type="parTrans" cxnId="{D87B973B-56D3-4630-99AE-C9E13E2CD9B3}">
      <dgm:prSet/>
      <dgm:spPr/>
      <dgm:t>
        <a:bodyPr/>
        <a:lstStyle/>
        <a:p>
          <a:pPr algn="ctr"/>
          <a:endParaRPr lang="pt-BR" sz="1400">
            <a:latin typeface="Montserrat" panose="00000500000000000000" pitchFamily="2" charset="0"/>
          </a:endParaRPr>
        </a:p>
      </dgm:t>
    </dgm:pt>
    <dgm:pt modelId="{E19D41D4-3FDC-4627-BD9D-CB248C19E72F}" type="sibTrans" cxnId="{D87B973B-56D3-4630-99AE-C9E13E2CD9B3}">
      <dgm:prSet/>
      <dgm:spPr/>
      <dgm:t>
        <a:bodyPr/>
        <a:lstStyle/>
        <a:p>
          <a:pPr algn="ctr"/>
          <a:endParaRPr lang="pt-BR" sz="1400">
            <a:latin typeface="Montserrat" panose="00000500000000000000" pitchFamily="2" charset="0"/>
          </a:endParaRPr>
        </a:p>
      </dgm:t>
    </dgm:pt>
    <dgm:pt modelId="{618DC9D8-1D39-47D7-8439-3AC3941343F1}">
      <dgm:prSet custT="1"/>
      <dgm:spPr/>
      <dgm:t>
        <a:bodyPr/>
        <a:lstStyle/>
        <a:p>
          <a:pPr algn="ctr"/>
          <a:r>
            <a:rPr lang="pt-BR" sz="1400" noProof="0" dirty="0">
              <a:latin typeface="Montserrat" panose="00000500000000000000" pitchFamily="2" charset="0"/>
            </a:rPr>
            <a:t>Publicação Semanal do</a:t>
          </a:r>
        </a:p>
        <a:p>
          <a:pPr algn="ctr"/>
          <a:r>
            <a:rPr lang="pt-BR" sz="1400" b="1" i="0" noProof="0" dirty="0">
              <a:latin typeface="Montserrat" panose="00000500000000000000" pitchFamily="2" charset="0"/>
            </a:rPr>
            <a:t>Boletim do Comitê de Integração das Agências para Segurança Hídrica</a:t>
          </a:r>
          <a:endParaRPr lang="pt-BR" sz="1400" b="1" noProof="0" dirty="0">
            <a:latin typeface="Montserrat" panose="00000500000000000000" pitchFamily="2" charset="0"/>
          </a:endParaRPr>
        </a:p>
      </dgm:t>
    </dgm:pt>
    <dgm:pt modelId="{36EC7F97-D181-4CCA-9516-19ECBAF19CA4}" type="parTrans" cxnId="{173600DD-8B13-4C3A-9A62-FC815A82B4C3}">
      <dgm:prSet/>
      <dgm:spPr/>
      <dgm:t>
        <a:bodyPr/>
        <a:lstStyle/>
        <a:p>
          <a:pPr algn="ctr"/>
          <a:endParaRPr lang="pt-BR" sz="1400">
            <a:latin typeface="Montserrat" panose="00000500000000000000" pitchFamily="2" charset="0"/>
          </a:endParaRPr>
        </a:p>
      </dgm:t>
    </dgm:pt>
    <dgm:pt modelId="{BD1DFD20-47BC-4098-99C2-DA9910E3E252}" type="sibTrans" cxnId="{173600DD-8B13-4C3A-9A62-FC815A82B4C3}">
      <dgm:prSet/>
      <dgm:spPr/>
      <dgm:t>
        <a:bodyPr/>
        <a:lstStyle/>
        <a:p>
          <a:pPr algn="ctr"/>
          <a:endParaRPr lang="pt-BR" sz="1400">
            <a:latin typeface="Montserrat" panose="00000500000000000000" pitchFamily="2" charset="0"/>
          </a:endParaRPr>
        </a:p>
      </dgm:t>
    </dgm:pt>
    <dgm:pt modelId="{91631C8E-C54F-4DD6-A818-D95F5A3BB58E}">
      <dgm:prSet custT="1"/>
      <dgm:spPr/>
      <dgm:t>
        <a:bodyPr/>
        <a:lstStyle/>
        <a:p>
          <a:pPr algn="ctr">
            <a:defRPr b="1"/>
          </a:pPr>
          <a:r>
            <a:rPr lang="pt-BR" sz="1400" b="0" noProof="0" dirty="0">
              <a:latin typeface="Montserrat" panose="00000500000000000000" pitchFamily="2" charset="0"/>
            </a:rPr>
            <a:t>20/Março/2026</a:t>
          </a:r>
        </a:p>
        <a:p>
          <a:pPr algn="ctr">
            <a:defRPr b="1"/>
          </a:pPr>
          <a:r>
            <a:rPr lang="pt-BR" sz="1400" noProof="0" dirty="0">
              <a:latin typeface="Montserrat" panose="00000500000000000000" pitchFamily="2" charset="0"/>
            </a:rPr>
            <a:t>Volume SIM: 56,</a:t>
          </a:r>
          <a:r>
            <a:rPr lang="pt-BR" sz="1400" b="1" noProof="0" dirty="0">
              <a:latin typeface="Montserrat" panose="00000500000000000000" pitchFamily="2" charset="0"/>
            </a:rPr>
            <a:t>1%</a:t>
          </a:r>
          <a:endParaRPr lang="pt-BR" sz="1400" b="0" noProof="0" dirty="0">
            <a:latin typeface="Montserrat" panose="00000500000000000000" pitchFamily="2" charset="0"/>
          </a:endParaRPr>
        </a:p>
      </dgm:t>
    </dgm:pt>
    <dgm:pt modelId="{E7BB3406-9C74-4E3E-BAF3-6D0F459B8CDE}" type="parTrans" cxnId="{C1913AE8-B19E-498A-8E0D-0D1BAC31C60E}">
      <dgm:prSet/>
      <dgm:spPr/>
      <dgm:t>
        <a:bodyPr/>
        <a:lstStyle/>
        <a:p>
          <a:pPr algn="ctr"/>
          <a:endParaRPr lang="pt-BR" sz="1400">
            <a:latin typeface="Montserrat" panose="00000500000000000000" pitchFamily="2" charset="0"/>
          </a:endParaRPr>
        </a:p>
      </dgm:t>
    </dgm:pt>
    <dgm:pt modelId="{4268950D-0234-429C-B5B8-AB8EB4A63648}" type="sibTrans" cxnId="{C1913AE8-B19E-498A-8E0D-0D1BAC31C60E}">
      <dgm:prSet/>
      <dgm:spPr/>
      <dgm:t>
        <a:bodyPr/>
        <a:lstStyle/>
        <a:p>
          <a:pPr algn="ctr"/>
          <a:endParaRPr lang="pt-BR" sz="1400">
            <a:latin typeface="Montserrat" panose="00000500000000000000" pitchFamily="2" charset="0"/>
          </a:endParaRPr>
        </a:p>
      </dgm:t>
    </dgm:pt>
    <dgm:pt modelId="{88694060-6230-476A-82A2-36FD8A3DC4C1}">
      <dgm:prSet custT="1"/>
      <dgm:spPr/>
      <dgm:t>
        <a:bodyPr/>
        <a:lstStyle/>
        <a:p>
          <a:pPr algn="ctr"/>
          <a:r>
            <a:rPr lang="pt-BR" sz="1400" b="1" noProof="0" dirty="0">
              <a:latin typeface="Montserrat" panose="00000500000000000000" pitchFamily="2" charset="0"/>
            </a:rPr>
            <a:t>Autorização da</a:t>
          </a:r>
        </a:p>
        <a:p>
          <a:pPr algn="ctr"/>
          <a:r>
            <a:rPr lang="pt-BR" sz="1400" b="1" noProof="0" dirty="0">
              <a:latin typeface="Montserrat" panose="00000500000000000000" pitchFamily="2" charset="0"/>
            </a:rPr>
            <a:t> Gestão de Demanda Noturna </a:t>
          </a:r>
          <a:br>
            <a:rPr lang="pt-BR" sz="1400" b="1" noProof="0" dirty="0">
              <a:latin typeface="Montserrat" panose="00000500000000000000" pitchFamily="2" charset="0"/>
            </a:rPr>
          </a:br>
          <a:r>
            <a:rPr lang="pt-BR" sz="1400" b="1" noProof="0" dirty="0">
              <a:latin typeface="Montserrat" panose="00000500000000000000" pitchFamily="2" charset="0"/>
            </a:rPr>
            <a:t>GDN – 10h</a:t>
          </a:r>
        </a:p>
        <a:p>
          <a:pPr algn="ctr"/>
          <a:r>
            <a:rPr lang="pt-BR" sz="1400" noProof="0" dirty="0">
              <a:latin typeface="Montserrat" panose="00000500000000000000" pitchFamily="2" charset="0"/>
            </a:rPr>
            <a:t>Aumento das restrições no abastecimento</a:t>
          </a:r>
        </a:p>
        <a:p>
          <a:pPr algn="ctr"/>
          <a:r>
            <a:rPr lang="pt-BR" sz="1400" b="1" noProof="0" dirty="0">
              <a:latin typeface="Montserrat" panose="00000500000000000000" pitchFamily="2" charset="0"/>
            </a:rPr>
            <a:t>Medida vigente até o momento</a:t>
          </a:r>
        </a:p>
      </dgm:t>
    </dgm:pt>
    <dgm:pt modelId="{9DE55B28-0A73-42A5-9AA5-2698B3543EA1}" type="parTrans" cxnId="{4E685A7D-E76D-4347-8B49-2603D9CA35F5}">
      <dgm:prSet/>
      <dgm:spPr/>
      <dgm:t>
        <a:bodyPr/>
        <a:lstStyle/>
        <a:p>
          <a:pPr algn="ctr"/>
          <a:endParaRPr lang="pt-BR" sz="1400">
            <a:latin typeface="Montserrat" panose="00000500000000000000" pitchFamily="2" charset="0"/>
          </a:endParaRPr>
        </a:p>
      </dgm:t>
    </dgm:pt>
    <dgm:pt modelId="{1B099CC2-1DCF-46D1-A55B-C183C2AC564F}" type="sibTrans" cxnId="{4E685A7D-E76D-4347-8B49-2603D9CA35F5}">
      <dgm:prSet/>
      <dgm:spPr/>
      <dgm:t>
        <a:bodyPr/>
        <a:lstStyle/>
        <a:p>
          <a:pPr algn="ctr"/>
          <a:endParaRPr lang="pt-BR" sz="1400">
            <a:latin typeface="Montserrat" panose="00000500000000000000" pitchFamily="2" charset="0"/>
          </a:endParaRPr>
        </a:p>
      </dgm:t>
    </dgm:pt>
    <dgm:pt modelId="{857F6A72-D0D6-4482-B11A-4234E4EFD106}">
      <dgm:prSet custT="1"/>
      <dgm:spPr/>
      <dgm:t>
        <a:bodyPr/>
        <a:lstStyle/>
        <a:p>
          <a:pPr algn="ctr"/>
          <a:r>
            <a:rPr lang="pt-BR" sz="1400" noProof="0" dirty="0">
              <a:latin typeface="Montserrat" panose="00000500000000000000" pitchFamily="2" charset="0"/>
            </a:rPr>
            <a:t>27 Boletins Semanais publicados</a:t>
          </a:r>
        </a:p>
      </dgm:t>
    </dgm:pt>
    <dgm:pt modelId="{818EB6AB-28F6-40DF-9D54-833ED380BD4C}" type="parTrans" cxnId="{3C2E7B41-6E4F-4DF5-B0EC-FA5486AF04FC}">
      <dgm:prSet/>
      <dgm:spPr/>
      <dgm:t>
        <a:bodyPr/>
        <a:lstStyle/>
        <a:p>
          <a:pPr algn="ctr"/>
          <a:endParaRPr lang="pt-BR" sz="1400">
            <a:latin typeface="Montserrat" panose="00000500000000000000" pitchFamily="2" charset="0"/>
          </a:endParaRPr>
        </a:p>
      </dgm:t>
    </dgm:pt>
    <dgm:pt modelId="{A2EAD3B1-5829-4978-9ED8-E37536813B1B}" type="sibTrans" cxnId="{3C2E7B41-6E4F-4DF5-B0EC-FA5486AF04FC}">
      <dgm:prSet/>
      <dgm:spPr/>
      <dgm:t>
        <a:bodyPr/>
        <a:lstStyle/>
        <a:p>
          <a:pPr algn="ctr"/>
          <a:endParaRPr lang="pt-BR" sz="1400">
            <a:latin typeface="Montserrat" panose="00000500000000000000" pitchFamily="2" charset="0"/>
          </a:endParaRPr>
        </a:p>
      </dgm:t>
    </dgm:pt>
    <dgm:pt modelId="{F41DDE29-1C67-47A2-98F1-E80E0685C613}">
      <dgm:prSet custT="1"/>
      <dgm:spPr/>
      <dgm:t>
        <a:bodyPr/>
        <a:lstStyle/>
        <a:p>
          <a:pPr algn="ctr">
            <a:defRPr b="1"/>
          </a:pPr>
          <a:r>
            <a:rPr lang="pt-BR" sz="1400" b="0" noProof="0" dirty="0">
              <a:latin typeface="Montserrat" panose="00000500000000000000" pitchFamily="2" charset="0"/>
            </a:rPr>
            <a:t>24/Outubro/2025</a:t>
          </a:r>
        </a:p>
        <a:p>
          <a:pPr algn="ctr">
            <a:defRPr b="1"/>
          </a:pPr>
          <a:r>
            <a:rPr lang="pt-BR" sz="1400" b="1" noProof="0" dirty="0">
              <a:latin typeface="Montserrat" panose="00000500000000000000" pitchFamily="2" charset="0"/>
            </a:rPr>
            <a:t>Volume SIM: 28,7%</a:t>
          </a:r>
          <a:endParaRPr lang="pt-BR" sz="1400" noProof="0" dirty="0">
            <a:latin typeface="Montserrat" panose="00000500000000000000" pitchFamily="2" charset="0"/>
          </a:endParaRPr>
        </a:p>
      </dgm:t>
    </dgm:pt>
    <dgm:pt modelId="{FB51B221-C01B-4A34-AFE5-D1A8396C2FB6}" type="parTrans" cxnId="{05C546BA-62C3-4358-AA74-70AE0B465500}">
      <dgm:prSet/>
      <dgm:spPr/>
      <dgm:t>
        <a:bodyPr/>
        <a:lstStyle/>
        <a:p>
          <a:pPr algn="ctr"/>
          <a:endParaRPr lang="pt-BR" sz="1400">
            <a:latin typeface="Montserrat" panose="00000500000000000000" pitchFamily="2" charset="0"/>
          </a:endParaRPr>
        </a:p>
      </dgm:t>
    </dgm:pt>
    <dgm:pt modelId="{C9A6C1BF-6BC6-4E7A-BC0C-8707196B036A}" type="sibTrans" cxnId="{05C546BA-62C3-4358-AA74-70AE0B465500}">
      <dgm:prSet/>
      <dgm:spPr/>
      <dgm:t>
        <a:bodyPr/>
        <a:lstStyle/>
        <a:p>
          <a:pPr algn="ctr"/>
          <a:endParaRPr lang="pt-BR" sz="1400">
            <a:latin typeface="Montserrat" panose="00000500000000000000" pitchFamily="2" charset="0"/>
          </a:endParaRPr>
        </a:p>
      </dgm:t>
    </dgm:pt>
    <dgm:pt modelId="{11E699B7-60B7-4662-964C-55C78EA9C2C2}">
      <dgm:prSet custT="1"/>
      <dgm:spPr/>
      <dgm:t>
        <a:bodyPr/>
        <a:lstStyle/>
        <a:p>
          <a:pPr algn="ctr"/>
          <a:r>
            <a:rPr lang="pt-BR" sz="1400" b="1" noProof="0" dirty="0">
              <a:latin typeface="Montserrat" panose="00000500000000000000" pitchFamily="2" charset="0"/>
            </a:rPr>
            <a:t>Arsesp abre CP com Deliberação 1.729/2026:</a:t>
          </a:r>
          <a:br>
            <a:rPr lang="pt-BR" sz="1400" b="1" noProof="0" dirty="0">
              <a:latin typeface="Montserrat" panose="00000500000000000000" pitchFamily="2" charset="0"/>
            </a:rPr>
          </a:br>
          <a:r>
            <a:rPr lang="pt-BR" sz="1400" b="0" i="0" noProof="0" dirty="0">
              <a:latin typeface="Montserrat" panose="00000500000000000000" pitchFamily="2" charset="0"/>
            </a:rPr>
            <a:t>Disciplina o planejamento preventivo, a aplicação e o acompanhamento das medidas operacionais</a:t>
          </a:r>
          <a:endParaRPr lang="pt-BR" sz="1400" b="1" noProof="0" dirty="0">
            <a:latin typeface="Montserrat" panose="00000500000000000000" pitchFamily="2" charset="0"/>
          </a:endParaRPr>
        </a:p>
        <a:p>
          <a:pPr algn="ctr"/>
          <a:r>
            <a:rPr lang="pt-BR" sz="1400" noProof="0" dirty="0">
              <a:latin typeface="Montserrat" panose="00000500000000000000" pitchFamily="2" charset="0"/>
            </a:rPr>
            <a:t>Nota Informativa do </a:t>
          </a:r>
          <a:r>
            <a:rPr lang="pt-BR" sz="1400" b="1" noProof="0" dirty="0">
              <a:latin typeface="Montserrat" panose="00000500000000000000" pitchFamily="2" charset="0"/>
            </a:rPr>
            <a:t>Comite</a:t>
          </a:r>
          <a:r>
            <a:rPr lang="pt-BR" sz="1400" noProof="0" dirty="0">
              <a:latin typeface="Montserrat" panose="00000500000000000000" pitchFamily="2" charset="0"/>
            </a:rPr>
            <a:t>: </a:t>
          </a:r>
        </a:p>
        <a:p>
          <a:pPr algn="ctr"/>
          <a:r>
            <a:rPr lang="pt-BR" sz="1400" b="1" noProof="0" dirty="0">
              <a:latin typeface="Montserrat" panose="00000500000000000000" pitchFamily="2" charset="0"/>
            </a:rPr>
            <a:t>Metodologia de Projeções Hidrológicas e de Ações de Gestão da Demanda</a:t>
          </a:r>
        </a:p>
      </dgm:t>
    </dgm:pt>
    <dgm:pt modelId="{8FB39F7B-7018-4948-8436-A9763160E58F}" type="parTrans" cxnId="{C184D9AB-F8A6-40F7-B498-CF56349ECC44}">
      <dgm:prSet/>
      <dgm:spPr/>
      <dgm:t>
        <a:bodyPr/>
        <a:lstStyle/>
        <a:p>
          <a:pPr algn="ctr"/>
          <a:endParaRPr lang="pt-BR" sz="1400">
            <a:latin typeface="Montserrat" panose="00000500000000000000" pitchFamily="2" charset="0"/>
          </a:endParaRPr>
        </a:p>
      </dgm:t>
    </dgm:pt>
    <dgm:pt modelId="{B518B756-0AA5-4478-8F0A-1AC792F7FBE8}" type="sibTrans" cxnId="{C184D9AB-F8A6-40F7-B498-CF56349ECC44}">
      <dgm:prSet/>
      <dgm:spPr/>
      <dgm:t>
        <a:bodyPr/>
        <a:lstStyle/>
        <a:p>
          <a:pPr algn="ctr"/>
          <a:endParaRPr lang="pt-BR" sz="1400">
            <a:latin typeface="Montserrat" panose="00000500000000000000" pitchFamily="2" charset="0"/>
          </a:endParaRPr>
        </a:p>
      </dgm:t>
    </dgm:pt>
    <dgm:pt modelId="{F03664D5-0D97-40AF-856F-A3FF85B89C36}" type="pres">
      <dgm:prSet presAssocID="{AF928CE1-F871-4352-AC3B-D8A654BC2BC4}" presName="root" presStyleCnt="0">
        <dgm:presLayoutVars>
          <dgm:chMax/>
          <dgm:chPref/>
          <dgm:animLvl val="lvl"/>
        </dgm:presLayoutVars>
      </dgm:prSet>
      <dgm:spPr/>
    </dgm:pt>
    <dgm:pt modelId="{7EC1AA76-2AC3-42FA-B9DC-A1D8C25764D1}" type="pres">
      <dgm:prSet presAssocID="{AF928CE1-F871-4352-AC3B-D8A654BC2BC4}" presName="divider" presStyleLbl="fgAccFollowNode1" presStyleIdx="0" presStyleCnt="1" custLinFactNeighborX="-687" custLinFactNeighborY="-25197"/>
      <dgm:spPr>
        <a:solidFill>
          <a:schemeClr val="lt1">
            <a:alpha val="90000"/>
            <a:tint val="40000"/>
            <a:hueOff val="0"/>
            <a:satOff val="0"/>
            <a:lumOff val="0"/>
            <a:alphaOff val="0"/>
          </a:schemeClr>
        </a:solidFill>
        <a:ln w="25400" cap="flat" cmpd="sng" algn="ctr">
          <a:solidFill>
            <a:schemeClr val="accent1">
              <a:alpha val="90000"/>
              <a:hueOff val="0"/>
              <a:satOff val="0"/>
              <a:lumOff val="0"/>
              <a:alphaOff val="0"/>
            </a:schemeClr>
          </a:solidFill>
          <a:prstDash val="solid"/>
          <a:tailEnd type="triangle" w="lg" len="lg"/>
        </a:ln>
        <a:effectLst/>
      </dgm:spPr>
    </dgm:pt>
    <dgm:pt modelId="{138115FA-3B8D-4CF5-9AA5-8EB6082A3A86}" type="pres">
      <dgm:prSet presAssocID="{AF928CE1-F871-4352-AC3B-D8A654BC2BC4}" presName="nodes" presStyleCnt="0">
        <dgm:presLayoutVars>
          <dgm:chMax/>
          <dgm:chPref/>
          <dgm:animLvl val="lvl"/>
        </dgm:presLayoutVars>
      </dgm:prSet>
      <dgm:spPr/>
    </dgm:pt>
    <dgm:pt modelId="{CE9D961D-4087-4CE1-98BA-973588A1AB94}" type="pres">
      <dgm:prSet presAssocID="{8B295097-5406-4C2E-85E1-310653AB984E}" presName="composite" presStyleCnt="0"/>
      <dgm:spPr/>
    </dgm:pt>
    <dgm:pt modelId="{AA4734B8-874C-41D5-B97B-FB1B23B59945}" type="pres">
      <dgm:prSet presAssocID="{8B295097-5406-4C2E-85E1-310653AB984E}" presName="L1TextContainer" presStyleLbl="revTx" presStyleIdx="0" presStyleCnt="9">
        <dgm:presLayoutVars>
          <dgm:chMax val="1"/>
          <dgm:chPref val="1"/>
          <dgm:bulletEnabled val="1"/>
        </dgm:presLayoutVars>
      </dgm:prSet>
      <dgm:spPr/>
    </dgm:pt>
    <dgm:pt modelId="{74F1533F-CB9B-481A-BD65-57B9A72AC448}" type="pres">
      <dgm:prSet presAssocID="{8B295097-5406-4C2E-85E1-310653AB984E}" presName="L2TextContainerWrapper" presStyleCnt="0">
        <dgm:presLayoutVars>
          <dgm:chMax val="0"/>
          <dgm:chPref val="0"/>
          <dgm:bulletEnabled val="1"/>
        </dgm:presLayoutVars>
      </dgm:prSet>
      <dgm:spPr/>
    </dgm:pt>
    <dgm:pt modelId="{628AC19E-62B6-4A1C-B0DF-ABE2622F4BDB}" type="pres">
      <dgm:prSet presAssocID="{8B295097-5406-4C2E-85E1-310653AB984E}" presName="L2TextContainer" presStyleLbl="bgAcc1" presStyleIdx="0" presStyleCnt="9"/>
      <dgm:spPr/>
    </dgm:pt>
    <dgm:pt modelId="{D9AADDA3-2933-42A2-AC92-080ED8F6EADA}" type="pres">
      <dgm:prSet presAssocID="{8B295097-5406-4C2E-85E1-310653AB984E}" presName="FlexibleEmptyPlaceHolder" presStyleCnt="0"/>
      <dgm:spPr/>
    </dgm:pt>
    <dgm:pt modelId="{D11299BC-7E3B-479E-9E02-35D0FCC64593}" type="pres">
      <dgm:prSet presAssocID="{8B295097-5406-4C2E-85E1-310653AB984E}" presName="ConnectLine" presStyleLbl="sibTrans1D1" presStyleIdx="0" presStyleCnt="9"/>
      <dgm:spPr>
        <a:noFill/>
        <a:ln w="9525" cap="flat" cmpd="sng" algn="ctr">
          <a:solidFill>
            <a:schemeClr val="accent1">
              <a:hueOff val="0"/>
              <a:satOff val="0"/>
              <a:lumOff val="0"/>
              <a:alphaOff val="0"/>
            </a:schemeClr>
          </a:solidFill>
          <a:prstDash val="dash"/>
        </a:ln>
        <a:effectLst/>
      </dgm:spPr>
    </dgm:pt>
    <dgm:pt modelId="{3176A6AE-9FFE-42DB-B153-19AF4CEEEF23}" type="pres">
      <dgm:prSet presAssocID="{8B295097-5406-4C2E-85E1-310653AB984E}" presName="ConnectorPoint" presStyleLbl="alignNode1" presStyleIdx="0" presStyleCnt="9"/>
      <dgm:spPr/>
    </dgm:pt>
    <dgm:pt modelId="{B4BE0BF0-4B3D-433E-BD86-0DE9F4473912}" type="pres">
      <dgm:prSet presAssocID="{8B295097-5406-4C2E-85E1-310653AB984E}" presName="EmptyPlaceHolder" presStyleCnt="0"/>
      <dgm:spPr/>
    </dgm:pt>
    <dgm:pt modelId="{DCB052BE-F64E-4F7B-8001-F0B47A8DDDE9}" type="pres">
      <dgm:prSet presAssocID="{0C7A6F4E-0EA3-46AF-92D1-E3D36AFFC0D5}" presName="spaceBetweenRectangles" presStyleCnt="0"/>
      <dgm:spPr/>
    </dgm:pt>
    <dgm:pt modelId="{D8BD0EC9-FA58-4447-B73B-92E99B04342A}" type="pres">
      <dgm:prSet presAssocID="{8C4CDF46-A735-4D14-97EB-28D6E7BFD4F9}" presName="composite" presStyleCnt="0"/>
      <dgm:spPr/>
    </dgm:pt>
    <dgm:pt modelId="{258B3179-26C6-4058-80FE-5023817D1B73}" type="pres">
      <dgm:prSet presAssocID="{8C4CDF46-A735-4D14-97EB-28D6E7BFD4F9}" presName="L1TextContainer" presStyleLbl="revTx" presStyleIdx="1" presStyleCnt="9">
        <dgm:presLayoutVars>
          <dgm:chMax val="1"/>
          <dgm:chPref val="1"/>
          <dgm:bulletEnabled val="1"/>
        </dgm:presLayoutVars>
      </dgm:prSet>
      <dgm:spPr/>
    </dgm:pt>
    <dgm:pt modelId="{8E2A0137-E5D3-47B0-AEBE-F7998C8DE618}" type="pres">
      <dgm:prSet presAssocID="{8C4CDF46-A735-4D14-97EB-28D6E7BFD4F9}" presName="L2TextContainerWrapper" presStyleCnt="0">
        <dgm:presLayoutVars>
          <dgm:chMax val="0"/>
          <dgm:chPref val="0"/>
          <dgm:bulletEnabled val="1"/>
        </dgm:presLayoutVars>
      </dgm:prSet>
      <dgm:spPr/>
    </dgm:pt>
    <dgm:pt modelId="{E2B35C33-C828-4B73-A7EB-76E49FEC2769}" type="pres">
      <dgm:prSet presAssocID="{8C4CDF46-A735-4D14-97EB-28D6E7BFD4F9}" presName="L2TextContainer" presStyleLbl="bgAcc1" presStyleIdx="1" presStyleCnt="9"/>
      <dgm:spPr/>
    </dgm:pt>
    <dgm:pt modelId="{1590D8D3-0803-497F-A307-3BC1EA07FF62}" type="pres">
      <dgm:prSet presAssocID="{8C4CDF46-A735-4D14-97EB-28D6E7BFD4F9}" presName="FlexibleEmptyPlaceHolder" presStyleCnt="0"/>
      <dgm:spPr/>
    </dgm:pt>
    <dgm:pt modelId="{F91CE50B-DD9F-402F-BD00-F0051FCE6CBE}" type="pres">
      <dgm:prSet presAssocID="{8C4CDF46-A735-4D14-97EB-28D6E7BFD4F9}" presName="ConnectLine" presStyleLbl="sibTrans1D1" presStyleIdx="1" presStyleCnt="9"/>
      <dgm:spPr>
        <a:noFill/>
        <a:ln w="9525" cap="flat" cmpd="sng" algn="ctr">
          <a:solidFill>
            <a:schemeClr val="accent1">
              <a:hueOff val="0"/>
              <a:satOff val="0"/>
              <a:lumOff val="0"/>
              <a:alphaOff val="0"/>
            </a:schemeClr>
          </a:solidFill>
          <a:prstDash val="dash"/>
        </a:ln>
        <a:effectLst/>
      </dgm:spPr>
    </dgm:pt>
    <dgm:pt modelId="{B13774C4-F3D0-4CC7-82CF-5F08272853C6}" type="pres">
      <dgm:prSet presAssocID="{8C4CDF46-A735-4D14-97EB-28D6E7BFD4F9}" presName="ConnectorPoint" presStyleLbl="alignNode1" presStyleIdx="1" presStyleCnt="9"/>
      <dgm:spPr/>
    </dgm:pt>
    <dgm:pt modelId="{F4A9CCC4-CED8-47F8-AD6B-ED61A99770E9}" type="pres">
      <dgm:prSet presAssocID="{8C4CDF46-A735-4D14-97EB-28D6E7BFD4F9}" presName="EmptyPlaceHolder" presStyleCnt="0"/>
      <dgm:spPr/>
    </dgm:pt>
    <dgm:pt modelId="{7222ED34-5A49-4116-BC0A-E65516B1BA36}" type="pres">
      <dgm:prSet presAssocID="{F9BB4714-35B5-455F-8C62-6DE8E79BCA0F}" presName="spaceBetweenRectangles" presStyleCnt="0"/>
      <dgm:spPr/>
    </dgm:pt>
    <dgm:pt modelId="{9C6B60BF-5074-41A7-B556-881FED6473D5}" type="pres">
      <dgm:prSet presAssocID="{24259F49-B514-47E3-9A33-7F424C246DFE}" presName="composite" presStyleCnt="0"/>
      <dgm:spPr/>
    </dgm:pt>
    <dgm:pt modelId="{FE5C37F9-D98E-4D74-87C2-690BB278F404}" type="pres">
      <dgm:prSet presAssocID="{24259F49-B514-47E3-9A33-7F424C246DFE}" presName="L1TextContainer" presStyleLbl="revTx" presStyleIdx="2" presStyleCnt="9">
        <dgm:presLayoutVars>
          <dgm:chMax val="1"/>
          <dgm:chPref val="1"/>
          <dgm:bulletEnabled val="1"/>
        </dgm:presLayoutVars>
      </dgm:prSet>
      <dgm:spPr/>
    </dgm:pt>
    <dgm:pt modelId="{D2B3C4CC-969B-4750-90DF-C3AB099AE8B0}" type="pres">
      <dgm:prSet presAssocID="{24259F49-B514-47E3-9A33-7F424C246DFE}" presName="L2TextContainerWrapper" presStyleCnt="0">
        <dgm:presLayoutVars>
          <dgm:chMax val="0"/>
          <dgm:chPref val="0"/>
          <dgm:bulletEnabled val="1"/>
        </dgm:presLayoutVars>
      </dgm:prSet>
      <dgm:spPr/>
    </dgm:pt>
    <dgm:pt modelId="{D6620EC0-4EE0-48A8-B2BE-FCB4A378B06D}" type="pres">
      <dgm:prSet presAssocID="{24259F49-B514-47E3-9A33-7F424C246DFE}" presName="L2TextContainer" presStyleLbl="bgAcc1" presStyleIdx="2" presStyleCnt="9"/>
      <dgm:spPr/>
    </dgm:pt>
    <dgm:pt modelId="{73EC13B4-D376-4C7E-9C34-2BD28F3353B2}" type="pres">
      <dgm:prSet presAssocID="{24259F49-B514-47E3-9A33-7F424C246DFE}" presName="FlexibleEmptyPlaceHolder" presStyleCnt="0"/>
      <dgm:spPr/>
    </dgm:pt>
    <dgm:pt modelId="{22786A98-D7AA-4926-A352-19E31AD1DB5C}" type="pres">
      <dgm:prSet presAssocID="{24259F49-B514-47E3-9A33-7F424C246DFE}" presName="ConnectLine" presStyleLbl="sibTrans1D1" presStyleIdx="2" presStyleCnt="9"/>
      <dgm:spPr>
        <a:noFill/>
        <a:ln w="9525" cap="flat" cmpd="sng" algn="ctr">
          <a:solidFill>
            <a:schemeClr val="accent1">
              <a:hueOff val="0"/>
              <a:satOff val="0"/>
              <a:lumOff val="0"/>
              <a:alphaOff val="0"/>
            </a:schemeClr>
          </a:solidFill>
          <a:prstDash val="dash"/>
        </a:ln>
        <a:effectLst/>
      </dgm:spPr>
    </dgm:pt>
    <dgm:pt modelId="{45C11C24-002D-45DA-B52A-349DA565075B}" type="pres">
      <dgm:prSet presAssocID="{24259F49-B514-47E3-9A33-7F424C246DFE}" presName="ConnectorPoint" presStyleLbl="alignNode1" presStyleIdx="2" presStyleCnt="9"/>
      <dgm:spPr/>
    </dgm:pt>
    <dgm:pt modelId="{0C64CD3E-8DA8-4419-A3DD-0D726537625B}" type="pres">
      <dgm:prSet presAssocID="{24259F49-B514-47E3-9A33-7F424C246DFE}" presName="EmptyPlaceHolder" presStyleCnt="0"/>
      <dgm:spPr/>
    </dgm:pt>
    <dgm:pt modelId="{28DDA3B2-DB39-4E0F-9DF6-652AC6117A9E}" type="pres">
      <dgm:prSet presAssocID="{376075CC-6B87-4F43-8B40-8B2353133211}" presName="spaceBetweenRectangles" presStyleCnt="0"/>
      <dgm:spPr/>
    </dgm:pt>
    <dgm:pt modelId="{EEEFA70B-4C8D-4ECF-8EA0-1400D6994855}" type="pres">
      <dgm:prSet presAssocID="{D23D97B0-EC48-4A82-B338-6464FF2CBA33}" presName="composite" presStyleCnt="0"/>
      <dgm:spPr/>
    </dgm:pt>
    <dgm:pt modelId="{05998AAA-856A-445E-AC6B-FF1C63B7A230}" type="pres">
      <dgm:prSet presAssocID="{D23D97B0-EC48-4A82-B338-6464FF2CBA33}" presName="L1TextContainer" presStyleLbl="revTx" presStyleIdx="3" presStyleCnt="9">
        <dgm:presLayoutVars>
          <dgm:chMax val="1"/>
          <dgm:chPref val="1"/>
          <dgm:bulletEnabled val="1"/>
        </dgm:presLayoutVars>
      </dgm:prSet>
      <dgm:spPr/>
    </dgm:pt>
    <dgm:pt modelId="{25038CDE-CE34-4389-BFDA-2D644AEF7E32}" type="pres">
      <dgm:prSet presAssocID="{D23D97B0-EC48-4A82-B338-6464FF2CBA33}" presName="L2TextContainerWrapper" presStyleCnt="0">
        <dgm:presLayoutVars>
          <dgm:chMax val="0"/>
          <dgm:chPref val="0"/>
          <dgm:bulletEnabled val="1"/>
        </dgm:presLayoutVars>
      </dgm:prSet>
      <dgm:spPr/>
    </dgm:pt>
    <dgm:pt modelId="{6AF2AFD2-6442-4D68-B40A-DF239988A28E}" type="pres">
      <dgm:prSet presAssocID="{D23D97B0-EC48-4A82-B338-6464FF2CBA33}" presName="L2TextContainer" presStyleLbl="bgAcc1" presStyleIdx="3" presStyleCnt="9"/>
      <dgm:spPr/>
    </dgm:pt>
    <dgm:pt modelId="{90B630CE-A0E1-440D-AC85-E0CCF32953D1}" type="pres">
      <dgm:prSet presAssocID="{D23D97B0-EC48-4A82-B338-6464FF2CBA33}" presName="FlexibleEmptyPlaceHolder" presStyleCnt="0"/>
      <dgm:spPr/>
    </dgm:pt>
    <dgm:pt modelId="{54E3FE6D-F977-425A-8A48-B2FE969561F6}" type="pres">
      <dgm:prSet presAssocID="{D23D97B0-EC48-4A82-B338-6464FF2CBA33}" presName="ConnectLine" presStyleLbl="sibTrans1D1" presStyleIdx="3" presStyleCnt="9"/>
      <dgm:spPr>
        <a:noFill/>
        <a:ln w="9525" cap="flat" cmpd="sng" algn="ctr">
          <a:solidFill>
            <a:schemeClr val="accent1">
              <a:hueOff val="0"/>
              <a:satOff val="0"/>
              <a:lumOff val="0"/>
              <a:alphaOff val="0"/>
            </a:schemeClr>
          </a:solidFill>
          <a:prstDash val="dash"/>
        </a:ln>
        <a:effectLst/>
      </dgm:spPr>
    </dgm:pt>
    <dgm:pt modelId="{DEAE5C2E-EC55-4120-BDE7-9C9CB37AEC2A}" type="pres">
      <dgm:prSet presAssocID="{D23D97B0-EC48-4A82-B338-6464FF2CBA33}" presName="ConnectorPoint" presStyleLbl="alignNode1" presStyleIdx="3" presStyleCnt="9"/>
      <dgm:spPr/>
    </dgm:pt>
    <dgm:pt modelId="{B2009A78-74A3-47CC-B6CF-5EB4820A3504}" type="pres">
      <dgm:prSet presAssocID="{D23D97B0-EC48-4A82-B338-6464FF2CBA33}" presName="EmptyPlaceHolder" presStyleCnt="0"/>
      <dgm:spPr/>
    </dgm:pt>
    <dgm:pt modelId="{7AF2EB27-AF0F-44C1-A9AC-46C2E5258A58}" type="pres">
      <dgm:prSet presAssocID="{8E6E01AE-E477-420D-8986-0A0229655BF3}" presName="spaceBetweenRectangles" presStyleCnt="0"/>
      <dgm:spPr/>
    </dgm:pt>
    <dgm:pt modelId="{824511CC-4392-4671-BD6C-29EC42067350}" type="pres">
      <dgm:prSet presAssocID="{9295D248-5E97-4F32-A83F-763983CD74CF}" presName="composite" presStyleCnt="0"/>
      <dgm:spPr/>
    </dgm:pt>
    <dgm:pt modelId="{9FF543BF-33F9-4BDE-A7EC-092AB73D8FD3}" type="pres">
      <dgm:prSet presAssocID="{9295D248-5E97-4F32-A83F-763983CD74CF}" presName="L1TextContainer" presStyleLbl="revTx" presStyleIdx="4" presStyleCnt="9">
        <dgm:presLayoutVars>
          <dgm:chMax val="1"/>
          <dgm:chPref val="1"/>
          <dgm:bulletEnabled val="1"/>
        </dgm:presLayoutVars>
      </dgm:prSet>
      <dgm:spPr/>
    </dgm:pt>
    <dgm:pt modelId="{ABC1E2F2-5D72-403B-B377-F2C768E9F8E2}" type="pres">
      <dgm:prSet presAssocID="{9295D248-5E97-4F32-A83F-763983CD74CF}" presName="L2TextContainerWrapper" presStyleCnt="0">
        <dgm:presLayoutVars>
          <dgm:chMax val="0"/>
          <dgm:chPref val="0"/>
          <dgm:bulletEnabled val="1"/>
        </dgm:presLayoutVars>
      </dgm:prSet>
      <dgm:spPr/>
    </dgm:pt>
    <dgm:pt modelId="{5AB17D51-76FC-4E0E-92C3-04E79A3B8C17}" type="pres">
      <dgm:prSet presAssocID="{9295D248-5E97-4F32-A83F-763983CD74CF}" presName="L2TextContainer" presStyleLbl="bgAcc1" presStyleIdx="4" presStyleCnt="9"/>
      <dgm:spPr/>
    </dgm:pt>
    <dgm:pt modelId="{9868EDD1-9098-4F75-B735-A76964BCED90}" type="pres">
      <dgm:prSet presAssocID="{9295D248-5E97-4F32-A83F-763983CD74CF}" presName="FlexibleEmptyPlaceHolder" presStyleCnt="0"/>
      <dgm:spPr/>
    </dgm:pt>
    <dgm:pt modelId="{08A7F758-882D-429B-B5F8-D0DB919E87F1}" type="pres">
      <dgm:prSet presAssocID="{9295D248-5E97-4F32-A83F-763983CD74CF}" presName="ConnectLine" presStyleLbl="sibTrans1D1" presStyleIdx="4" presStyleCnt="9"/>
      <dgm:spPr>
        <a:noFill/>
        <a:ln w="9525" cap="flat" cmpd="sng" algn="ctr">
          <a:solidFill>
            <a:schemeClr val="accent1">
              <a:hueOff val="0"/>
              <a:satOff val="0"/>
              <a:lumOff val="0"/>
              <a:alphaOff val="0"/>
            </a:schemeClr>
          </a:solidFill>
          <a:prstDash val="dash"/>
        </a:ln>
        <a:effectLst/>
      </dgm:spPr>
    </dgm:pt>
    <dgm:pt modelId="{35C37D0F-6819-47CF-BE6A-8A1162D82267}" type="pres">
      <dgm:prSet presAssocID="{9295D248-5E97-4F32-A83F-763983CD74CF}" presName="ConnectorPoint" presStyleLbl="alignNode1" presStyleIdx="4" presStyleCnt="9"/>
      <dgm:spPr/>
    </dgm:pt>
    <dgm:pt modelId="{AF9E6FFE-C037-4DC6-9199-05D0ADE4E529}" type="pres">
      <dgm:prSet presAssocID="{9295D248-5E97-4F32-A83F-763983CD74CF}" presName="EmptyPlaceHolder" presStyleCnt="0"/>
      <dgm:spPr/>
    </dgm:pt>
    <dgm:pt modelId="{5ECA2D0D-C1E5-45DD-904C-953C1DF3FDB4}" type="pres">
      <dgm:prSet presAssocID="{E0E1F3C1-F3EA-4B92-AEFE-795C0794766B}" presName="spaceBetweenRectangles" presStyleCnt="0"/>
      <dgm:spPr/>
    </dgm:pt>
    <dgm:pt modelId="{1387B329-D5FC-490D-BA6E-5540BFB340A5}" type="pres">
      <dgm:prSet presAssocID="{76E3B135-8AF2-4A46-BF13-37816E998519}" presName="composite" presStyleCnt="0"/>
      <dgm:spPr/>
    </dgm:pt>
    <dgm:pt modelId="{DC429A53-6987-4750-A50B-D7C50E882325}" type="pres">
      <dgm:prSet presAssocID="{76E3B135-8AF2-4A46-BF13-37816E998519}" presName="L1TextContainer" presStyleLbl="revTx" presStyleIdx="5" presStyleCnt="9">
        <dgm:presLayoutVars>
          <dgm:chMax val="1"/>
          <dgm:chPref val="1"/>
          <dgm:bulletEnabled val="1"/>
        </dgm:presLayoutVars>
      </dgm:prSet>
      <dgm:spPr/>
    </dgm:pt>
    <dgm:pt modelId="{37DF6C19-18D3-4884-93DB-88017AF6489A}" type="pres">
      <dgm:prSet presAssocID="{76E3B135-8AF2-4A46-BF13-37816E998519}" presName="L2TextContainerWrapper" presStyleCnt="0">
        <dgm:presLayoutVars>
          <dgm:chMax val="0"/>
          <dgm:chPref val="0"/>
          <dgm:bulletEnabled val="1"/>
        </dgm:presLayoutVars>
      </dgm:prSet>
      <dgm:spPr/>
    </dgm:pt>
    <dgm:pt modelId="{992B4335-BBA9-473D-8C16-A68DDB50D8BC}" type="pres">
      <dgm:prSet presAssocID="{76E3B135-8AF2-4A46-BF13-37816E998519}" presName="L2TextContainer" presStyleLbl="bgAcc1" presStyleIdx="5" presStyleCnt="9"/>
      <dgm:spPr/>
    </dgm:pt>
    <dgm:pt modelId="{86847C45-3BDA-4545-B2A6-DF2F0EC77F91}" type="pres">
      <dgm:prSet presAssocID="{76E3B135-8AF2-4A46-BF13-37816E998519}" presName="FlexibleEmptyPlaceHolder" presStyleCnt="0"/>
      <dgm:spPr/>
    </dgm:pt>
    <dgm:pt modelId="{1CABD9A0-23F9-48A9-8D44-36174018AFD2}" type="pres">
      <dgm:prSet presAssocID="{76E3B135-8AF2-4A46-BF13-37816E998519}" presName="ConnectLine" presStyleLbl="sibTrans1D1" presStyleIdx="5" presStyleCnt="9"/>
      <dgm:spPr>
        <a:noFill/>
        <a:ln w="9525" cap="flat" cmpd="sng" algn="ctr">
          <a:solidFill>
            <a:schemeClr val="accent1">
              <a:hueOff val="0"/>
              <a:satOff val="0"/>
              <a:lumOff val="0"/>
              <a:alphaOff val="0"/>
            </a:schemeClr>
          </a:solidFill>
          <a:prstDash val="dash"/>
        </a:ln>
        <a:effectLst/>
      </dgm:spPr>
    </dgm:pt>
    <dgm:pt modelId="{A870D280-A758-4A36-95EF-177A488F1035}" type="pres">
      <dgm:prSet presAssocID="{76E3B135-8AF2-4A46-BF13-37816E998519}" presName="ConnectorPoint" presStyleLbl="alignNode1" presStyleIdx="5" presStyleCnt="9"/>
      <dgm:spPr/>
    </dgm:pt>
    <dgm:pt modelId="{CB2C2303-2E12-414E-BF68-0B838BD99B80}" type="pres">
      <dgm:prSet presAssocID="{76E3B135-8AF2-4A46-BF13-37816E998519}" presName="EmptyPlaceHolder" presStyleCnt="0"/>
      <dgm:spPr/>
    </dgm:pt>
    <dgm:pt modelId="{519472BE-E36C-4954-AFA3-2456BF054CCC}" type="pres">
      <dgm:prSet presAssocID="{3E12B186-38A3-47CB-BD62-8423ECDC6815}" presName="spaceBetweenRectangles" presStyleCnt="0"/>
      <dgm:spPr/>
    </dgm:pt>
    <dgm:pt modelId="{3132C7D3-79DA-4A8B-9653-6C91E32BC036}" type="pres">
      <dgm:prSet presAssocID="{0E39DAA8-DE52-490C-AB7D-3C4811AEA487}" presName="composite" presStyleCnt="0"/>
      <dgm:spPr/>
    </dgm:pt>
    <dgm:pt modelId="{47C2E879-22B3-4489-8549-A8F45A5E57BC}" type="pres">
      <dgm:prSet presAssocID="{0E39DAA8-DE52-490C-AB7D-3C4811AEA487}" presName="L1TextContainer" presStyleLbl="revTx" presStyleIdx="6" presStyleCnt="9">
        <dgm:presLayoutVars>
          <dgm:chMax val="1"/>
          <dgm:chPref val="1"/>
          <dgm:bulletEnabled val="1"/>
        </dgm:presLayoutVars>
      </dgm:prSet>
      <dgm:spPr/>
    </dgm:pt>
    <dgm:pt modelId="{40027B86-BB55-4609-A2CD-3DA558ADE2BE}" type="pres">
      <dgm:prSet presAssocID="{0E39DAA8-DE52-490C-AB7D-3C4811AEA487}" presName="L2TextContainerWrapper" presStyleCnt="0">
        <dgm:presLayoutVars>
          <dgm:chMax val="0"/>
          <dgm:chPref val="0"/>
          <dgm:bulletEnabled val="1"/>
        </dgm:presLayoutVars>
      </dgm:prSet>
      <dgm:spPr/>
    </dgm:pt>
    <dgm:pt modelId="{BAAFE2CF-91D7-49AF-B849-E6A301F20DA1}" type="pres">
      <dgm:prSet presAssocID="{0E39DAA8-DE52-490C-AB7D-3C4811AEA487}" presName="L2TextContainer" presStyleLbl="bgAcc1" presStyleIdx="6" presStyleCnt="9"/>
      <dgm:spPr/>
    </dgm:pt>
    <dgm:pt modelId="{4188591E-4083-4A6E-8091-FDCCC539F119}" type="pres">
      <dgm:prSet presAssocID="{0E39DAA8-DE52-490C-AB7D-3C4811AEA487}" presName="FlexibleEmptyPlaceHolder" presStyleCnt="0"/>
      <dgm:spPr/>
    </dgm:pt>
    <dgm:pt modelId="{85435381-8F9A-42CE-8ABC-61864EA3FE69}" type="pres">
      <dgm:prSet presAssocID="{0E39DAA8-DE52-490C-AB7D-3C4811AEA487}" presName="ConnectLine" presStyleLbl="sibTrans1D1" presStyleIdx="6" presStyleCnt="9"/>
      <dgm:spPr>
        <a:noFill/>
        <a:ln w="9525" cap="flat" cmpd="sng" algn="ctr">
          <a:solidFill>
            <a:schemeClr val="accent1">
              <a:hueOff val="0"/>
              <a:satOff val="0"/>
              <a:lumOff val="0"/>
              <a:alphaOff val="0"/>
            </a:schemeClr>
          </a:solidFill>
          <a:prstDash val="dash"/>
        </a:ln>
        <a:effectLst/>
      </dgm:spPr>
    </dgm:pt>
    <dgm:pt modelId="{92B8D1FA-F9C2-4C96-A0BE-15A0B8293AED}" type="pres">
      <dgm:prSet presAssocID="{0E39DAA8-DE52-490C-AB7D-3C4811AEA487}" presName="ConnectorPoint" presStyleLbl="alignNode1" presStyleIdx="6" presStyleCnt="9"/>
      <dgm:spPr/>
    </dgm:pt>
    <dgm:pt modelId="{3DC0C8CC-DDF2-435B-AFBD-0129C02C3FEA}" type="pres">
      <dgm:prSet presAssocID="{0E39DAA8-DE52-490C-AB7D-3C4811AEA487}" presName="EmptyPlaceHolder" presStyleCnt="0"/>
      <dgm:spPr/>
    </dgm:pt>
    <dgm:pt modelId="{EDEFB075-7E6B-48C5-9C29-E235E45F3D94}" type="pres">
      <dgm:prSet presAssocID="{E19D41D4-3FDC-4627-BD9D-CB248C19E72F}" presName="spaceBetweenRectangles" presStyleCnt="0"/>
      <dgm:spPr/>
    </dgm:pt>
    <dgm:pt modelId="{4ED2B534-D730-4F74-8988-CFB0908C5D22}" type="pres">
      <dgm:prSet presAssocID="{F41DDE29-1C67-47A2-98F1-E80E0685C613}" presName="composite" presStyleCnt="0"/>
      <dgm:spPr/>
    </dgm:pt>
    <dgm:pt modelId="{6070475F-2AC5-4995-866F-F8E8AFDC1646}" type="pres">
      <dgm:prSet presAssocID="{F41DDE29-1C67-47A2-98F1-E80E0685C613}" presName="L1TextContainer" presStyleLbl="revTx" presStyleIdx="7" presStyleCnt="9">
        <dgm:presLayoutVars>
          <dgm:chMax val="1"/>
          <dgm:chPref val="1"/>
          <dgm:bulletEnabled val="1"/>
        </dgm:presLayoutVars>
      </dgm:prSet>
      <dgm:spPr/>
    </dgm:pt>
    <dgm:pt modelId="{9685347C-D5BC-4E46-8D71-AA13AA236EA0}" type="pres">
      <dgm:prSet presAssocID="{F41DDE29-1C67-47A2-98F1-E80E0685C613}" presName="L2TextContainerWrapper" presStyleCnt="0">
        <dgm:presLayoutVars>
          <dgm:chMax val="0"/>
          <dgm:chPref val="0"/>
          <dgm:bulletEnabled val="1"/>
        </dgm:presLayoutVars>
      </dgm:prSet>
      <dgm:spPr/>
    </dgm:pt>
    <dgm:pt modelId="{ED1669C7-106B-442F-9065-C7FF7155C59C}" type="pres">
      <dgm:prSet presAssocID="{F41DDE29-1C67-47A2-98F1-E80E0685C613}" presName="L2TextContainer" presStyleLbl="bgAcc1" presStyleIdx="7" presStyleCnt="9"/>
      <dgm:spPr/>
    </dgm:pt>
    <dgm:pt modelId="{04EF6633-36F5-48D3-AD77-EF57C8F48D38}" type="pres">
      <dgm:prSet presAssocID="{F41DDE29-1C67-47A2-98F1-E80E0685C613}" presName="FlexibleEmptyPlaceHolder" presStyleCnt="0"/>
      <dgm:spPr/>
    </dgm:pt>
    <dgm:pt modelId="{ED0F5765-9658-4FC3-AABB-1ADFCE6BE831}" type="pres">
      <dgm:prSet presAssocID="{F41DDE29-1C67-47A2-98F1-E80E0685C613}" presName="ConnectLine" presStyleLbl="sibTrans1D1" presStyleIdx="7" presStyleCnt="9"/>
      <dgm:spPr>
        <a:noFill/>
        <a:ln w="9525" cap="flat" cmpd="sng" algn="ctr">
          <a:solidFill>
            <a:schemeClr val="accent1">
              <a:hueOff val="0"/>
              <a:satOff val="0"/>
              <a:lumOff val="0"/>
              <a:alphaOff val="0"/>
            </a:schemeClr>
          </a:solidFill>
          <a:prstDash val="dash"/>
        </a:ln>
        <a:effectLst/>
      </dgm:spPr>
    </dgm:pt>
    <dgm:pt modelId="{B373858C-764E-4A0C-B64F-6C53F4E645BE}" type="pres">
      <dgm:prSet presAssocID="{F41DDE29-1C67-47A2-98F1-E80E0685C613}" presName="ConnectorPoint" presStyleLbl="alignNode1" presStyleIdx="7" presStyleCnt="9"/>
      <dgm:spPr/>
    </dgm:pt>
    <dgm:pt modelId="{07D2A37E-360F-4711-8C6B-51FFA4ECEE7D}" type="pres">
      <dgm:prSet presAssocID="{F41DDE29-1C67-47A2-98F1-E80E0685C613}" presName="EmptyPlaceHolder" presStyleCnt="0"/>
      <dgm:spPr/>
    </dgm:pt>
    <dgm:pt modelId="{DB9F7A90-F6ED-417B-B089-4079A9680D21}" type="pres">
      <dgm:prSet presAssocID="{C9A6C1BF-6BC6-4E7A-BC0C-8707196B036A}" presName="spaceBetweenRectangles" presStyleCnt="0"/>
      <dgm:spPr/>
    </dgm:pt>
    <dgm:pt modelId="{BFBE167D-8794-42FD-91B8-B609DD21C6F6}" type="pres">
      <dgm:prSet presAssocID="{91631C8E-C54F-4DD6-A818-D95F5A3BB58E}" presName="composite" presStyleCnt="0"/>
      <dgm:spPr/>
    </dgm:pt>
    <dgm:pt modelId="{4E9CE6D5-E787-495D-85DF-DAA2C825A2BD}" type="pres">
      <dgm:prSet presAssocID="{91631C8E-C54F-4DD6-A818-D95F5A3BB58E}" presName="L1TextContainer" presStyleLbl="revTx" presStyleIdx="8" presStyleCnt="9">
        <dgm:presLayoutVars>
          <dgm:chMax val="1"/>
          <dgm:chPref val="1"/>
          <dgm:bulletEnabled val="1"/>
        </dgm:presLayoutVars>
      </dgm:prSet>
      <dgm:spPr/>
    </dgm:pt>
    <dgm:pt modelId="{1CCCB00A-D916-478F-869C-59705BA17B6A}" type="pres">
      <dgm:prSet presAssocID="{91631C8E-C54F-4DD6-A818-D95F5A3BB58E}" presName="L2TextContainerWrapper" presStyleCnt="0">
        <dgm:presLayoutVars>
          <dgm:chMax val="0"/>
          <dgm:chPref val="0"/>
          <dgm:bulletEnabled val="1"/>
        </dgm:presLayoutVars>
      </dgm:prSet>
      <dgm:spPr/>
    </dgm:pt>
    <dgm:pt modelId="{41F03767-953D-435F-8741-28BF8AE5DF7C}" type="pres">
      <dgm:prSet presAssocID="{91631C8E-C54F-4DD6-A818-D95F5A3BB58E}" presName="L2TextContainer" presStyleLbl="bgAcc1" presStyleIdx="8" presStyleCnt="9"/>
      <dgm:spPr/>
    </dgm:pt>
    <dgm:pt modelId="{07A81EB3-6A61-4A47-BBEA-2E05BFEB75A3}" type="pres">
      <dgm:prSet presAssocID="{91631C8E-C54F-4DD6-A818-D95F5A3BB58E}" presName="FlexibleEmptyPlaceHolder" presStyleCnt="0"/>
      <dgm:spPr/>
    </dgm:pt>
    <dgm:pt modelId="{CBF8D109-630C-40DC-A5BD-F7DA70FFDB0B}" type="pres">
      <dgm:prSet presAssocID="{91631C8E-C54F-4DD6-A818-D95F5A3BB58E}" presName="ConnectLine" presStyleLbl="sibTrans1D1" presStyleIdx="8" presStyleCnt="9"/>
      <dgm:spPr>
        <a:noFill/>
        <a:ln w="9525" cap="flat" cmpd="sng" algn="ctr">
          <a:solidFill>
            <a:schemeClr val="accent1">
              <a:hueOff val="0"/>
              <a:satOff val="0"/>
              <a:lumOff val="0"/>
              <a:alphaOff val="0"/>
            </a:schemeClr>
          </a:solidFill>
          <a:prstDash val="dash"/>
        </a:ln>
        <a:effectLst/>
      </dgm:spPr>
    </dgm:pt>
    <dgm:pt modelId="{73A84F2E-C626-4C5C-A678-559C3F190D5D}" type="pres">
      <dgm:prSet presAssocID="{91631C8E-C54F-4DD6-A818-D95F5A3BB58E}" presName="ConnectorPoint" presStyleLbl="alignNode1" presStyleIdx="8" presStyleCnt="9"/>
      <dgm:spPr/>
    </dgm:pt>
    <dgm:pt modelId="{63A0AA14-98F1-4A7B-ADAA-A723B24513A3}" type="pres">
      <dgm:prSet presAssocID="{91631C8E-C54F-4DD6-A818-D95F5A3BB58E}" presName="EmptyPlaceHolder" presStyleCnt="0"/>
      <dgm:spPr/>
    </dgm:pt>
  </dgm:ptLst>
  <dgm:cxnLst>
    <dgm:cxn modelId="{C3FD6600-7C80-458B-8640-789DC3E3CBF6}" type="presOf" srcId="{D23D97B0-EC48-4A82-B338-6464FF2CBA33}" destId="{05998AAA-856A-445E-AC6B-FF1C63B7A230}" srcOrd="0" destOrd="0" presId="urn:microsoft.com/office/officeart/2016/7/layout/BasicTimeline"/>
    <dgm:cxn modelId="{A0330404-61B2-4DBD-AC85-C44F2CE15DB0}" type="presOf" srcId="{56810958-6490-4174-BE67-6DC7FCBFD17C}" destId="{992B4335-BBA9-473D-8C16-A68DDB50D8BC}" srcOrd="0" destOrd="0" presId="urn:microsoft.com/office/officeart/2016/7/layout/BasicTimeline"/>
    <dgm:cxn modelId="{5CAB5905-09A6-4C7A-B545-205B5493AFA7}" type="presOf" srcId="{37CADD2F-55B4-4AA2-BCB8-0653BBDB44EB}" destId="{628AC19E-62B6-4A1C-B0DF-ABE2622F4BDB}" srcOrd="0" destOrd="0" presId="urn:microsoft.com/office/officeart/2016/7/layout/BasicTimeline"/>
    <dgm:cxn modelId="{3F7B3C0A-6923-4AD3-9A16-B11E3A721D68}" type="presOf" srcId="{F41DDE29-1C67-47A2-98F1-E80E0685C613}" destId="{6070475F-2AC5-4995-866F-F8E8AFDC1646}" srcOrd="0" destOrd="0" presId="urn:microsoft.com/office/officeart/2016/7/layout/BasicTimeline"/>
    <dgm:cxn modelId="{4248DF0A-1AD2-410F-88CD-B13132BA3F81}" type="presOf" srcId="{AF928CE1-F871-4352-AC3B-D8A654BC2BC4}" destId="{F03664D5-0D97-40AF-856F-A3FF85B89C36}" srcOrd="0" destOrd="0" presId="urn:microsoft.com/office/officeart/2016/7/layout/BasicTimeline"/>
    <dgm:cxn modelId="{6D852D17-5A95-4186-AC9A-962B41FC0F11}" srcId="{76E3B135-8AF2-4A46-BF13-37816E998519}" destId="{56810958-6490-4174-BE67-6DC7FCBFD17C}" srcOrd="0" destOrd="0" parTransId="{0E51F36C-7D53-470C-B266-D8236D78AEE6}" sibTransId="{D9936AA6-9AF6-4985-A44B-9ABA3335E084}"/>
    <dgm:cxn modelId="{B323081F-A60B-4E3C-A880-3C28007BADD3}" type="presOf" srcId="{24259F49-B514-47E3-9A33-7F424C246DFE}" destId="{FE5C37F9-D98E-4D74-87C2-690BB278F404}" srcOrd="0" destOrd="0" presId="urn:microsoft.com/office/officeart/2016/7/layout/BasicTimeline"/>
    <dgm:cxn modelId="{0CD15D21-6B87-4C19-84E6-9E574004B6E5}" srcId="{8B295097-5406-4C2E-85E1-310653AB984E}" destId="{37CADD2F-55B4-4AA2-BCB8-0653BBDB44EB}" srcOrd="0" destOrd="0" parTransId="{22352BDF-C1D6-4F02-AE02-676778375BB0}" sibTransId="{23835389-2347-4130-9897-8FB773A4B970}"/>
    <dgm:cxn modelId="{243DC32E-611A-458E-97EC-C60495ED3998}" srcId="{9295D248-5E97-4F32-A83F-763983CD74CF}" destId="{B37B88CD-F255-4697-B2B6-C5C1BC0AE46E}" srcOrd="0" destOrd="0" parTransId="{69D1C92A-B376-40E1-97EC-66EA552987FB}" sibTransId="{D741F0B5-42B3-4004-BC9F-BD79BAD1FF26}"/>
    <dgm:cxn modelId="{CF16CD35-0B93-4D9F-980A-070C725C963D}" srcId="{AF928CE1-F871-4352-AC3B-D8A654BC2BC4}" destId="{24259F49-B514-47E3-9A33-7F424C246DFE}" srcOrd="2" destOrd="0" parTransId="{5FDB806A-B535-4C02-8BBD-0E2D4F39201E}" sibTransId="{376075CC-6B87-4F43-8B40-8B2353133211}"/>
    <dgm:cxn modelId="{D87B973B-56D3-4630-99AE-C9E13E2CD9B3}" srcId="{AF928CE1-F871-4352-AC3B-D8A654BC2BC4}" destId="{0E39DAA8-DE52-490C-AB7D-3C4811AEA487}" srcOrd="6" destOrd="0" parTransId="{025985F5-9110-4007-95FC-415D012385F3}" sibTransId="{E19D41D4-3FDC-4627-BD9D-CB248C19E72F}"/>
    <dgm:cxn modelId="{C97C765D-164F-4B12-A1DD-8BB19D56783F}" type="presOf" srcId="{BC8A7AC0-361C-40F9-B32B-E64A344291E2}" destId="{6AF2AFD2-6442-4D68-B40A-DF239988A28E}" srcOrd="0" destOrd="0" presId="urn:microsoft.com/office/officeart/2016/7/layout/BasicTimeline"/>
    <dgm:cxn modelId="{3C2E7B41-6E4F-4DF5-B0EC-FA5486AF04FC}" srcId="{91631C8E-C54F-4DD6-A818-D95F5A3BB58E}" destId="{857F6A72-D0D6-4482-B11A-4234E4EFD106}" srcOrd="1" destOrd="0" parTransId="{818EB6AB-28F6-40DF-9D54-833ED380BD4C}" sibTransId="{A2EAD3B1-5829-4978-9ED8-E37536813B1B}"/>
    <dgm:cxn modelId="{99BD2A72-E0A7-45AF-8786-1A5111B68C5E}" srcId="{24259F49-B514-47E3-9A33-7F424C246DFE}" destId="{20FD6901-BB65-467D-87EE-5E9748291693}" srcOrd="0" destOrd="0" parTransId="{399946FA-D55F-4C64-A942-D81F7855F2C1}" sibTransId="{1D33115B-28D5-4D52-9D52-18786BD07C2A}"/>
    <dgm:cxn modelId="{A3299855-0F57-4228-B4BF-F2B21090AC60}" type="presOf" srcId="{8B295097-5406-4C2E-85E1-310653AB984E}" destId="{AA4734B8-874C-41D5-B97B-FB1B23B59945}" srcOrd="0" destOrd="0" presId="urn:microsoft.com/office/officeart/2016/7/layout/BasicTimeline"/>
    <dgm:cxn modelId="{B7787356-E5C5-454E-A897-E8EECDD6DF93}" srcId="{8C4CDF46-A735-4D14-97EB-28D6E7BFD4F9}" destId="{35BACACB-63BB-41FB-8D4F-283D6818CEA7}" srcOrd="0" destOrd="0" parTransId="{E2ED2B37-6705-4011-97FD-29EB1330CDA0}" sibTransId="{08B6FB81-FA22-4549-B58F-D077BDFB78C8}"/>
    <dgm:cxn modelId="{7B7FF178-07CA-4250-AF82-2EFA83E63073}" type="presOf" srcId="{76E3B135-8AF2-4A46-BF13-37816E998519}" destId="{DC429A53-6987-4750-A50B-D7C50E882325}" srcOrd="0" destOrd="0" presId="urn:microsoft.com/office/officeart/2016/7/layout/BasicTimeline"/>
    <dgm:cxn modelId="{249BDE79-54CF-40C3-B7ED-A63BC8F5C098}" srcId="{D23D97B0-EC48-4A82-B338-6464FF2CBA33}" destId="{99674D35-4930-43C5-BF6D-4376A5B32B68}" srcOrd="1" destOrd="0" parTransId="{1D28C517-2468-4C41-A97B-FEB6BB2CCE7D}" sibTransId="{06103717-90A6-44E9-A9B3-BFB27E73E856}"/>
    <dgm:cxn modelId="{C5C4F179-BB80-4A20-A839-C97CE9C23ACB}" type="presOf" srcId="{11E699B7-60B7-4662-964C-55C78EA9C2C2}" destId="{ED1669C7-106B-442F-9065-C7FF7155C59C}" srcOrd="0" destOrd="0" presId="urn:microsoft.com/office/officeart/2016/7/layout/BasicTimeline"/>
    <dgm:cxn modelId="{4E685A7D-E76D-4347-8B49-2603D9CA35F5}" srcId="{0E39DAA8-DE52-490C-AB7D-3C4811AEA487}" destId="{88694060-6230-476A-82A2-36FD8A3DC4C1}" srcOrd="0" destOrd="0" parTransId="{9DE55B28-0A73-42A5-9AA5-2698B3543EA1}" sibTransId="{1B099CC2-1DCF-46D1-A55B-C183C2AC564F}"/>
    <dgm:cxn modelId="{24374E8C-B3B8-4FCE-9C7F-58947D3C8FF5}" srcId="{AF928CE1-F871-4352-AC3B-D8A654BC2BC4}" destId="{9295D248-5E97-4F32-A83F-763983CD74CF}" srcOrd="4" destOrd="0" parTransId="{99CCA98A-535B-40EE-806F-D41F6DCA7A93}" sibTransId="{E0E1F3C1-F3EA-4B92-AEFE-795C0794766B}"/>
    <dgm:cxn modelId="{F009F38D-F32A-472C-890F-B7BC6A272AE8}" type="presOf" srcId="{8C4CDF46-A735-4D14-97EB-28D6E7BFD4F9}" destId="{258B3179-26C6-4058-80FE-5023817D1B73}" srcOrd="0" destOrd="0" presId="urn:microsoft.com/office/officeart/2016/7/layout/BasicTimeline"/>
    <dgm:cxn modelId="{FA952897-AD09-4B37-9966-971C7D08F409}" type="presOf" srcId="{35BACACB-63BB-41FB-8D4F-283D6818CEA7}" destId="{E2B35C33-C828-4B73-A7EB-76E49FEC2769}" srcOrd="0" destOrd="0" presId="urn:microsoft.com/office/officeart/2016/7/layout/BasicTimeline"/>
    <dgm:cxn modelId="{C184D9AB-F8A6-40F7-B498-CF56349ECC44}" srcId="{F41DDE29-1C67-47A2-98F1-E80E0685C613}" destId="{11E699B7-60B7-4662-964C-55C78EA9C2C2}" srcOrd="0" destOrd="0" parTransId="{8FB39F7B-7018-4948-8436-A9763160E58F}" sibTransId="{B518B756-0AA5-4478-8F0A-1AC792F7FBE8}"/>
    <dgm:cxn modelId="{3A3984AD-19C6-4A38-B2DB-C83A7E722858}" type="presOf" srcId="{9295D248-5E97-4F32-A83F-763983CD74CF}" destId="{9FF543BF-33F9-4BDE-A7EC-092AB73D8FD3}" srcOrd="0" destOrd="0" presId="urn:microsoft.com/office/officeart/2016/7/layout/BasicTimeline"/>
    <dgm:cxn modelId="{B27FFEAE-5B6B-488C-8C03-E179C9D9648E}" type="presOf" srcId="{88694060-6230-476A-82A2-36FD8A3DC4C1}" destId="{BAAFE2CF-91D7-49AF-B849-E6A301F20DA1}" srcOrd="0" destOrd="0" presId="urn:microsoft.com/office/officeart/2016/7/layout/BasicTimeline"/>
    <dgm:cxn modelId="{D1C0B5B5-4739-4292-8A57-E78E243F6FB1}" type="presOf" srcId="{B37B88CD-F255-4697-B2B6-C5C1BC0AE46E}" destId="{5AB17D51-76FC-4E0E-92C3-04E79A3B8C17}" srcOrd="0" destOrd="0" presId="urn:microsoft.com/office/officeart/2016/7/layout/BasicTimeline"/>
    <dgm:cxn modelId="{05C546BA-62C3-4358-AA74-70AE0B465500}" srcId="{AF928CE1-F871-4352-AC3B-D8A654BC2BC4}" destId="{F41DDE29-1C67-47A2-98F1-E80E0685C613}" srcOrd="7" destOrd="0" parTransId="{FB51B221-C01B-4A34-AFE5-D1A8396C2FB6}" sibTransId="{C9A6C1BF-6BC6-4E7A-BC0C-8707196B036A}"/>
    <dgm:cxn modelId="{DAC5BABC-FD50-464E-8DDE-5EB0C9A715E4}" srcId="{AF928CE1-F871-4352-AC3B-D8A654BC2BC4}" destId="{8C4CDF46-A735-4D14-97EB-28D6E7BFD4F9}" srcOrd="1" destOrd="0" parTransId="{AE77E166-E254-4AD0-8DF9-EF729849370C}" sibTransId="{F9BB4714-35B5-455F-8C62-6DE8E79BCA0F}"/>
    <dgm:cxn modelId="{A83134C3-35E3-4331-96FA-848596CD758C}" type="presOf" srcId="{618DC9D8-1D39-47D7-8439-3AC3941343F1}" destId="{41F03767-953D-435F-8741-28BF8AE5DF7C}" srcOrd="0" destOrd="0" presId="urn:microsoft.com/office/officeart/2016/7/layout/BasicTimeline"/>
    <dgm:cxn modelId="{F6F188CC-4DCB-483E-949B-FAB1DD984EC7}" type="presOf" srcId="{91631C8E-C54F-4DD6-A818-D95F5A3BB58E}" destId="{4E9CE6D5-E787-495D-85DF-DAA2C825A2BD}" srcOrd="0" destOrd="0" presId="urn:microsoft.com/office/officeart/2016/7/layout/BasicTimeline"/>
    <dgm:cxn modelId="{173600DD-8B13-4C3A-9A62-FC815A82B4C3}" srcId="{91631C8E-C54F-4DD6-A818-D95F5A3BB58E}" destId="{618DC9D8-1D39-47D7-8439-3AC3941343F1}" srcOrd="0" destOrd="0" parTransId="{36EC7F97-D181-4CCA-9516-19ECBAF19CA4}" sibTransId="{BD1DFD20-47BC-4098-99C2-DA9910E3E252}"/>
    <dgm:cxn modelId="{17CFF9DD-5395-465E-8C70-9409C1B53A44}" srcId="{AF928CE1-F871-4352-AC3B-D8A654BC2BC4}" destId="{8B295097-5406-4C2E-85E1-310653AB984E}" srcOrd="0" destOrd="0" parTransId="{64355F46-BCA6-4B22-BFE4-0D991002DDB1}" sibTransId="{0C7A6F4E-0EA3-46AF-92D1-E3D36AFFC0D5}"/>
    <dgm:cxn modelId="{BA6699E1-33FC-472D-B74B-77C3CECCAE19}" srcId="{AF928CE1-F871-4352-AC3B-D8A654BC2BC4}" destId="{76E3B135-8AF2-4A46-BF13-37816E998519}" srcOrd="5" destOrd="0" parTransId="{A4BD11FB-414C-4B78-807B-2C50ACEDD19C}" sibTransId="{3E12B186-38A3-47CB-BD62-8423ECDC6815}"/>
    <dgm:cxn modelId="{B23B74E2-82CE-47AB-B31D-219D10BC3022}" srcId="{AF928CE1-F871-4352-AC3B-D8A654BC2BC4}" destId="{D23D97B0-EC48-4A82-B338-6464FF2CBA33}" srcOrd="3" destOrd="0" parTransId="{5B49C6DD-93E4-4866-A16D-40D82B874114}" sibTransId="{8E6E01AE-E477-420D-8986-0A0229655BF3}"/>
    <dgm:cxn modelId="{C1913AE8-B19E-498A-8E0D-0D1BAC31C60E}" srcId="{AF928CE1-F871-4352-AC3B-D8A654BC2BC4}" destId="{91631C8E-C54F-4DD6-A818-D95F5A3BB58E}" srcOrd="8" destOrd="0" parTransId="{E7BB3406-9C74-4E3E-BAF3-6D0F459B8CDE}" sibTransId="{4268950D-0234-429C-B5B8-AB8EB4A63648}"/>
    <dgm:cxn modelId="{8FE281EA-02BD-455B-9C8C-160A471398AF}" type="presOf" srcId="{99674D35-4930-43C5-BF6D-4376A5B32B68}" destId="{6AF2AFD2-6442-4D68-B40A-DF239988A28E}" srcOrd="0" destOrd="1" presId="urn:microsoft.com/office/officeart/2016/7/layout/BasicTimeline"/>
    <dgm:cxn modelId="{9850EFEE-7BAB-402C-B73E-3B5A6DF93F9D}" type="presOf" srcId="{857F6A72-D0D6-4482-B11A-4234E4EFD106}" destId="{41F03767-953D-435F-8741-28BF8AE5DF7C}" srcOrd="0" destOrd="1" presId="urn:microsoft.com/office/officeart/2016/7/layout/BasicTimeline"/>
    <dgm:cxn modelId="{991B24F1-0A9C-4253-B748-8322D5C7491B}" type="presOf" srcId="{0E39DAA8-DE52-490C-AB7D-3C4811AEA487}" destId="{47C2E879-22B3-4489-8549-A8F45A5E57BC}" srcOrd="0" destOrd="0" presId="urn:microsoft.com/office/officeart/2016/7/layout/BasicTimeline"/>
    <dgm:cxn modelId="{479F48F7-C215-41BE-9D19-885BFF802FB2}" srcId="{D23D97B0-EC48-4A82-B338-6464FF2CBA33}" destId="{BC8A7AC0-361C-40F9-B32B-E64A344291E2}" srcOrd="0" destOrd="0" parTransId="{2C9B1103-2C4B-441F-9429-ADC570F63689}" sibTransId="{6B111F1C-1286-42DD-B992-AA8673A88116}"/>
    <dgm:cxn modelId="{BA8644FE-B1BB-4278-BC0A-646520721591}" type="presOf" srcId="{20FD6901-BB65-467D-87EE-5E9748291693}" destId="{D6620EC0-4EE0-48A8-B2BE-FCB4A378B06D}" srcOrd="0" destOrd="0" presId="urn:microsoft.com/office/officeart/2016/7/layout/BasicTimeline"/>
    <dgm:cxn modelId="{AC2A67FB-F2D5-4B80-87C7-F4517ACE55E0}" type="presParOf" srcId="{F03664D5-0D97-40AF-856F-A3FF85B89C36}" destId="{7EC1AA76-2AC3-42FA-B9DC-A1D8C25764D1}" srcOrd="0" destOrd="0" presId="urn:microsoft.com/office/officeart/2016/7/layout/BasicTimeline"/>
    <dgm:cxn modelId="{46431D68-F07F-460B-9679-266F29A32F63}" type="presParOf" srcId="{F03664D5-0D97-40AF-856F-A3FF85B89C36}" destId="{138115FA-3B8D-4CF5-9AA5-8EB6082A3A86}" srcOrd="1" destOrd="0" presId="urn:microsoft.com/office/officeart/2016/7/layout/BasicTimeline"/>
    <dgm:cxn modelId="{E9A3EB46-B1D9-4B9A-B1CD-04E885E65AF4}" type="presParOf" srcId="{138115FA-3B8D-4CF5-9AA5-8EB6082A3A86}" destId="{CE9D961D-4087-4CE1-98BA-973588A1AB94}" srcOrd="0" destOrd="0" presId="urn:microsoft.com/office/officeart/2016/7/layout/BasicTimeline"/>
    <dgm:cxn modelId="{484038BC-1EF7-4071-9D87-1F5CA410513F}" type="presParOf" srcId="{CE9D961D-4087-4CE1-98BA-973588A1AB94}" destId="{AA4734B8-874C-41D5-B97B-FB1B23B59945}" srcOrd="0" destOrd="0" presId="urn:microsoft.com/office/officeart/2016/7/layout/BasicTimeline"/>
    <dgm:cxn modelId="{C7F33E9A-D076-4C59-AB3F-B2020430AE3B}" type="presParOf" srcId="{CE9D961D-4087-4CE1-98BA-973588A1AB94}" destId="{74F1533F-CB9B-481A-BD65-57B9A72AC448}" srcOrd="1" destOrd="0" presId="urn:microsoft.com/office/officeart/2016/7/layout/BasicTimeline"/>
    <dgm:cxn modelId="{9727F8BC-5563-41D6-8116-2101F54ABC24}" type="presParOf" srcId="{74F1533F-CB9B-481A-BD65-57B9A72AC448}" destId="{628AC19E-62B6-4A1C-B0DF-ABE2622F4BDB}" srcOrd="0" destOrd="0" presId="urn:microsoft.com/office/officeart/2016/7/layout/BasicTimeline"/>
    <dgm:cxn modelId="{E36209EC-D0A1-45C9-ACB4-9C9850A956C3}" type="presParOf" srcId="{74F1533F-CB9B-481A-BD65-57B9A72AC448}" destId="{D9AADDA3-2933-42A2-AC92-080ED8F6EADA}" srcOrd="1" destOrd="0" presId="urn:microsoft.com/office/officeart/2016/7/layout/BasicTimeline"/>
    <dgm:cxn modelId="{50AA0DE7-E185-4097-986D-DC3F5DB4B4D0}" type="presParOf" srcId="{CE9D961D-4087-4CE1-98BA-973588A1AB94}" destId="{D11299BC-7E3B-479E-9E02-35D0FCC64593}" srcOrd="2" destOrd="0" presId="urn:microsoft.com/office/officeart/2016/7/layout/BasicTimeline"/>
    <dgm:cxn modelId="{56231AE0-4056-43DF-A40E-9D284B070B77}" type="presParOf" srcId="{CE9D961D-4087-4CE1-98BA-973588A1AB94}" destId="{3176A6AE-9FFE-42DB-B153-19AF4CEEEF23}" srcOrd="3" destOrd="0" presId="urn:microsoft.com/office/officeart/2016/7/layout/BasicTimeline"/>
    <dgm:cxn modelId="{D9BC79D0-F056-4D92-B797-A17ADA55BB68}" type="presParOf" srcId="{CE9D961D-4087-4CE1-98BA-973588A1AB94}" destId="{B4BE0BF0-4B3D-433E-BD86-0DE9F4473912}" srcOrd="4" destOrd="0" presId="urn:microsoft.com/office/officeart/2016/7/layout/BasicTimeline"/>
    <dgm:cxn modelId="{4692BF1D-ED5C-4E3A-AC6E-F5469B76B039}" type="presParOf" srcId="{138115FA-3B8D-4CF5-9AA5-8EB6082A3A86}" destId="{DCB052BE-F64E-4F7B-8001-F0B47A8DDDE9}" srcOrd="1" destOrd="0" presId="urn:microsoft.com/office/officeart/2016/7/layout/BasicTimeline"/>
    <dgm:cxn modelId="{240D3F05-CE08-4026-BE3E-14E520F16C6A}" type="presParOf" srcId="{138115FA-3B8D-4CF5-9AA5-8EB6082A3A86}" destId="{D8BD0EC9-FA58-4447-B73B-92E99B04342A}" srcOrd="2" destOrd="0" presId="urn:microsoft.com/office/officeart/2016/7/layout/BasicTimeline"/>
    <dgm:cxn modelId="{623BF168-BE69-493D-AF04-8F3862E48059}" type="presParOf" srcId="{D8BD0EC9-FA58-4447-B73B-92E99B04342A}" destId="{258B3179-26C6-4058-80FE-5023817D1B73}" srcOrd="0" destOrd="0" presId="urn:microsoft.com/office/officeart/2016/7/layout/BasicTimeline"/>
    <dgm:cxn modelId="{31D6F8DF-18A9-48A2-A98A-05BF86305E91}" type="presParOf" srcId="{D8BD0EC9-FA58-4447-B73B-92E99B04342A}" destId="{8E2A0137-E5D3-47B0-AEBE-F7998C8DE618}" srcOrd="1" destOrd="0" presId="urn:microsoft.com/office/officeart/2016/7/layout/BasicTimeline"/>
    <dgm:cxn modelId="{3519F3FC-BA65-46C6-82A8-2EE8AD3B6198}" type="presParOf" srcId="{8E2A0137-E5D3-47B0-AEBE-F7998C8DE618}" destId="{E2B35C33-C828-4B73-A7EB-76E49FEC2769}" srcOrd="0" destOrd="0" presId="urn:microsoft.com/office/officeart/2016/7/layout/BasicTimeline"/>
    <dgm:cxn modelId="{6A5F920F-0ED3-4E41-A401-1AE1EA461C6C}" type="presParOf" srcId="{8E2A0137-E5D3-47B0-AEBE-F7998C8DE618}" destId="{1590D8D3-0803-497F-A307-3BC1EA07FF62}" srcOrd="1" destOrd="0" presId="urn:microsoft.com/office/officeart/2016/7/layout/BasicTimeline"/>
    <dgm:cxn modelId="{E5A7F9EE-E06F-4F4C-89EC-44668A186808}" type="presParOf" srcId="{D8BD0EC9-FA58-4447-B73B-92E99B04342A}" destId="{F91CE50B-DD9F-402F-BD00-F0051FCE6CBE}" srcOrd="2" destOrd="0" presId="urn:microsoft.com/office/officeart/2016/7/layout/BasicTimeline"/>
    <dgm:cxn modelId="{4FF1D5A6-02DD-478A-9C92-802B8E7B79B1}" type="presParOf" srcId="{D8BD0EC9-FA58-4447-B73B-92E99B04342A}" destId="{B13774C4-F3D0-4CC7-82CF-5F08272853C6}" srcOrd="3" destOrd="0" presId="urn:microsoft.com/office/officeart/2016/7/layout/BasicTimeline"/>
    <dgm:cxn modelId="{2B3332A8-B6E6-4B13-95BC-3089C0E3C741}" type="presParOf" srcId="{D8BD0EC9-FA58-4447-B73B-92E99B04342A}" destId="{F4A9CCC4-CED8-47F8-AD6B-ED61A99770E9}" srcOrd="4" destOrd="0" presId="urn:microsoft.com/office/officeart/2016/7/layout/BasicTimeline"/>
    <dgm:cxn modelId="{8C62ED9A-1D52-4D49-9090-85F19935AD4B}" type="presParOf" srcId="{138115FA-3B8D-4CF5-9AA5-8EB6082A3A86}" destId="{7222ED34-5A49-4116-BC0A-E65516B1BA36}" srcOrd="3" destOrd="0" presId="urn:microsoft.com/office/officeart/2016/7/layout/BasicTimeline"/>
    <dgm:cxn modelId="{3D48BA72-87C9-4C67-8937-F1317D1E767F}" type="presParOf" srcId="{138115FA-3B8D-4CF5-9AA5-8EB6082A3A86}" destId="{9C6B60BF-5074-41A7-B556-881FED6473D5}" srcOrd="4" destOrd="0" presId="urn:microsoft.com/office/officeart/2016/7/layout/BasicTimeline"/>
    <dgm:cxn modelId="{6E8999D5-4C7B-4F76-99EC-E3463C0F10A9}" type="presParOf" srcId="{9C6B60BF-5074-41A7-B556-881FED6473D5}" destId="{FE5C37F9-D98E-4D74-87C2-690BB278F404}" srcOrd="0" destOrd="0" presId="urn:microsoft.com/office/officeart/2016/7/layout/BasicTimeline"/>
    <dgm:cxn modelId="{27B8EF7D-1417-47E8-BBF3-02DCD83E16AD}" type="presParOf" srcId="{9C6B60BF-5074-41A7-B556-881FED6473D5}" destId="{D2B3C4CC-969B-4750-90DF-C3AB099AE8B0}" srcOrd="1" destOrd="0" presId="urn:microsoft.com/office/officeart/2016/7/layout/BasicTimeline"/>
    <dgm:cxn modelId="{7DA63315-CA17-492C-83E3-378F125300D0}" type="presParOf" srcId="{D2B3C4CC-969B-4750-90DF-C3AB099AE8B0}" destId="{D6620EC0-4EE0-48A8-B2BE-FCB4A378B06D}" srcOrd="0" destOrd="0" presId="urn:microsoft.com/office/officeart/2016/7/layout/BasicTimeline"/>
    <dgm:cxn modelId="{1AB180A1-5CF5-4D89-A8D2-935F5BF6550A}" type="presParOf" srcId="{D2B3C4CC-969B-4750-90DF-C3AB099AE8B0}" destId="{73EC13B4-D376-4C7E-9C34-2BD28F3353B2}" srcOrd="1" destOrd="0" presId="urn:microsoft.com/office/officeart/2016/7/layout/BasicTimeline"/>
    <dgm:cxn modelId="{51AF1395-DD69-4096-AD31-2C0B1C5D0867}" type="presParOf" srcId="{9C6B60BF-5074-41A7-B556-881FED6473D5}" destId="{22786A98-D7AA-4926-A352-19E31AD1DB5C}" srcOrd="2" destOrd="0" presId="urn:microsoft.com/office/officeart/2016/7/layout/BasicTimeline"/>
    <dgm:cxn modelId="{0D01144C-77A0-40EE-BDF6-2CC74E535C00}" type="presParOf" srcId="{9C6B60BF-5074-41A7-B556-881FED6473D5}" destId="{45C11C24-002D-45DA-B52A-349DA565075B}" srcOrd="3" destOrd="0" presId="urn:microsoft.com/office/officeart/2016/7/layout/BasicTimeline"/>
    <dgm:cxn modelId="{0C414AD0-486B-4664-9E70-6D704E459EE2}" type="presParOf" srcId="{9C6B60BF-5074-41A7-B556-881FED6473D5}" destId="{0C64CD3E-8DA8-4419-A3DD-0D726537625B}" srcOrd="4" destOrd="0" presId="urn:microsoft.com/office/officeart/2016/7/layout/BasicTimeline"/>
    <dgm:cxn modelId="{E2071810-1875-498E-B81C-A6DD03A666E8}" type="presParOf" srcId="{138115FA-3B8D-4CF5-9AA5-8EB6082A3A86}" destId="{28DDA3B2-DB39-4E0F-9DF6-652AC6117A9E}" srcOrd="5" destOrd="0" presId="urn:microsoft.com/office/officeart/2016/7/layout/BasicTimeline"/>
    <dgm:cxn modelId="{AD240B8B-525B-478A-B9C7-F09E087A75B9}" type="presParOf" srcId="{138115FA-3B8D-4CF5-9AA5-8EB6082A3A86}" destId="{EEEFA70B-4C8D-4ECF-8EA0-1400D6994855}" srcOrd="6" destOrd="0" presId="urn:microsoft.com/office/officeart/2016/7/layout/BasicTimeline"/>
    <dgm:cxn modelId="{CE57F4E9-4997-4851-973B-30E30CD3094E}" type="presParOf" srcId="{EEEFA70B-4C8D-4ECF-8EA0-1400D6994855}" destId="{05998AAA-856A-445E-AC6B-FF1C63B7A230}" srcOrd="0" destOrd="0" presId="urn:microsoft.com/office/officeart/2016/7/layout/BasicTimeline"/>
    <dgm:cxn modelId="{506B71A3-B804-4051-B9C1-34EDA8551C6B}" type="presParOf" srcId="{EEEFA70B-4C8D-4ECF-8EA0-1400D6994855}" destId="{25038CDE-CE34-4389-BFDA-2D644AEF7E32}" srcOrd="1" destOrd="0" presId="urn:microsoft.com/office/officeart/2016/7/layout/BasicTimeline"/>
    <dgm:cxn modelId="{39335C73-A951-4570-82E3-0642450A7FA9}" type="presParOf" srcId="{25038CDE-CE34-4389-BFDA-2D644AEF7E32}" destId="{6AF2AFD2-6442-4D68-B40A-DF239988A28E}" srcOrd="0" destOrd="0" presId="urn:microsoft.com/office/officeart/2016/7/layout/BasicTimeline"/>
    <dgm:cxn modelId="{93EDF794-16F9-4B06-AA86-0D4A8CE89618}" type="presParOf" srcId="{25038CDE-CE34-4389-BFDA-2D644AEF7E32}" destId="{90B630CE-A0E1-440D-AC85-E0CCF32953D1}" srcOrd="1" destOrd="0" presId="urn:microsoft.com/office/officeart/2016/7/layout/BasicTimeline"/>
    <dgm:cxn modelId="{7A9711AC-D622-42AA-8043-0FF0F288863D}" type="presParOf" srcId="{EEEFA70B-4C8D-4ECF-8EA0-1400D6994855}" destId="{54E3FE6D-F977-425A-8A48-B2FE969561F6}" srcOrd="2" destOrd="0" presId="urn:microsoft.com/office/officeart/2016/7/layout/BasicTimeline"/>
    <dgm:cxn modelId="{1F964B3A-EF82-4F59-B4CD-BCAEBE19263B}" type="presParOf" srcId="{EEEFA70B-4C8D-4ECF-8EA0-1400D6994855}" destId="{DEAE5C2E-EC55-4120-BDE7-9C9CB37AEC2A}" srcOrd="3" destOrd="0" presId="urn:microsoft.com/office/officeart/2016/7/layout/BasicTimeline"/>
    <dgm:cxn modelId="{AADD4A2D-AC06-4519-AFEB-F417980D3814}" type="presParOf" srcId="{EEEFA70B-4C8D-4ECF-8EA0-1400D6994855}" destId="{B2009A78-74A3-47CC-B6CF-5EB4820A3504}" srcOrd="4" destOrd="0" presId="urn:microsoft.com/office/officeart/2016/7/layout/BasicTimeline"/>
    <dgm:cxn modelId="{5EB89522-1EE8-442D-AB8C-A2A50FFB251F}" type="presParOf" srcId="{138115FA-3B8D-4CF5-9AA5-8EB6082A3A86}" destId="{7AF2EB27-AF0F-44C1-A9AC-46C2E5258A58}" srcOrd="7" destOrd="0" presId="urn:microsoft.com/office/officeart/2016/7/layout/BasicTimeline"/>
    <dgm:cxn modelId="{D362F124-379A-495F-9464-50CA0E0DB7CE}" type="presParOf" srcId="{138115FA-3B8D-4CF5-9AA5-8EB6082A3A86}" destId="{824511CC-4392-4671-BD6C-29EC42067350}" srcOrd="8" destOrd="0" presId="urn:microsoft.com/office/officeart/2016/7/layout/BasicTimeline"/>
    <dgm:cxn modelId="{4964C9D0-A0F8-4144-BA60-8142C255209B}" type="presParOf" srcId="{824511CC-4392-4671-BD6C-29EC42067350}" destId="{9FF543BF-33F9-4BDE-A7EC-092AB73D8FD3}" srcOrd="0" destOrd="0" presId="urn:microsoft.com/office/officeart/2016/7/layout/BasicTimeline"/>
    <dgm:cxn modelId="{249BE2AB-D76A-4226-98F6-CA0FB7580808}" type="presParOf" srcId="{824511CC-4392-4671-BD6C-29EC42067350}" destId="{ABC1E2F2-5D72-403B-B377-F2C768E9F8E2}" srcOrd="1" destOrd="0" presId="urn:microsoft.com/office/officeart/2016/7/layout/BasicTimeline"/>
    <dgm:cxn modelId="{1BAEDCB6-30A1-4AC6-B899-D3CDD2574525}" type="presParOf" srcId="{ABC1E2F2-5D72-403B-B377-F2C768E9F8E2}" destId="{5AB17D51-76FC-4E0E-92C3-04E79A3B8C17}" srcOrd="0" destOrd="0" presId="urn:microsoft.com/office/officeart/2016/7/layout/BasicTimeline"/>
    <dgm:cxn modelId="{CE6DBDD6-09A5-49FB-B1D2-3D1E3AD55D95}" type="presParOf" srcId="{ABC1E2F2-5D72-403B-B377-F2C768E9F8E2}" destId="{9868EDD1-9098-4F75-B735-A76964BCED90}" srcOrd="1" destOrd="0" presId="urn:microsoft.com/office/officeart/2016/7/layout/BasicTimeline"/>
    <dgm:cxn modelId="{40FCB0C2-05AA-4850-95E6-AA96E8DF7842}" type="presParOf" srcId="{824511CC-4392-4671-BD6C-29EC42067350}" destId="{08A7F758-882D-429B-B5F8-D0DB919E87F1}" srcOrd="2" destOrd="0" presId="urn:microsoft.com/office/officeart/2016/7/layout/BasicTimeline"/>
    <dgm:cxn modelId="{AAFDBBC8-2DD3-48D9-BEED-53164B5DBBEF}" type="presParOf" srcId="{824511CC-4392-4671-BD6C-29EC42067350}" destId="{35C37D0F-6819-47CF-BE6A-8A1162D82267}" srcOrd="3" destOrd="0" presId="urn:microsoft.com/office/officeart/2016/7/layout/BasicTimeline"/>
    <dgm:cxn modelId="{92E9B992-B1CC-42D7-AED1-E9080D955CCE}" type="presParOf" srcId="{824511CC-4392-4671-BD6C-29EC42067350}" destId="{AF9E6FFE-C037-4DC6-9199-05D0ADE4E529}" srcOrd="4" destOrd="0" presId="urn:microsoft.com/office/officeart/2016/7/layout/BasicTimeline"/>
    <dgm:cxn modelId="{5DAA115F-CCF4-4AAE-85FD-0D7E6A77A8AE}" type="presParOf" srcId="{138115FA-3B8D-4CF5-9AA5-8EB6082A3A86}" destId="{5ECA2D0D-C1E5-45DD-904C-953C1DF3FDB4}" srcOrd="9" destOrd="0" presId="urn:microsoft.com/office/officeart/2016/7/layout/BasicTimeline"/>
    <dgm:cxn modelId="{9A6F621D-F96B-4E6C-9173-F6D33D6FADF3}" type="presParOf" srcId="{138115FA-3B8D-4CF5-9AA5-8EB6082A3A86}" destId="{1387B329-D5FC-490D-BA6E-5540BFB340A5}" srcOrd="10" destOrd="0" presId="urn:microsoft.com/office/officeart/2016/7/layout/BasicTimeline"/>
    <dgm:cxn modelId="{46B18F39-2EB0-443C-AE9A-B64EA779B81D}" type="presParOf" srcId="{1387B329-D5FC-490D-BA6E-5540BFB340A5}" destId="{DC429A53-6987-4750-A50B-D7C50E882325}" srcOrd="0" destOrd="0" presId="urn:microsoft.com/office/officeart/2016/7/layout/BasicTimeline"/>
    <dgm:cxn modelId="{A4542861-DB1F-44E6-B4D1-2D4170A25754}" type="presParOf" srcId="{1387B329-D5FC-490D-BA6E-5540BFB340A5}" destId="{37DF6C19-18D3-4884-93DB-88017AF6489A}" srcOrd="1" destOrd="0" presId="urn:microsoft.com/office/officeart/2016/7/layout/BasicTimeline"/>
    <dgm:cxn modelId="{030DF04F-01EB-47B9-85CA-BE1F6957131D}" type="presParOf" srcId="{37DF6C19-18D3-4884-93DB-88017AF6489A}" destId="{992B4335-BBA9-473D-8C16-A68DDB50D8BC}" srcOrd="0" destOrd="0" presId="urn:microsoft.com/office/officeart/2016/7/layout/BasicTimeline"/>
    <dgm:cxn modelId="{C78F8D2D-59B9-467E-B8A4-94FB2DEF7FB7}" type="presParOf" srcId="{37DF6C19-18D3-4884-93DB-88017AF6489A}" destId="{86847C45-3BDA-4545-B2A6-DF2F0EC77F91}" srcOrd="1" destOrd="0" presId="urn:microsoft.com/office/officeart/2016/7/layout/BasicTimeline"/>
    <dgm:cxn modelId="{FF17956F-280E-41B5-931B-BC7F92E08E16}" type="presParOf" srcId="{1387B329-D5FC-490D-BA6E-5540BFB340A5}" destId="{1CABD9A0-23F9-48A9-8D44-36174018AFD2}" srcOrd="2" destOrd="0" presId="urn:microsoft.com/office/officeart/2016/7/layout/BasicTimeline"/>
    <dgm:cxn modelId="{BC55F342-4991-46CF-AB33-86BD98030A20}" type="presParOf" srcId="{1387B329-D5FC-490D-BA6E-5540BFB340A5}" destId="{A870D280-A758-4A36-95EF-177A488F1035}" srcOrd="3" destOrd="0" presId="urn:microsoft.com/office/officeart/2016/7/layout/BasicTimeline"/>
    <dgm:cxn modelId="{E0284A1E-7AD0-470D-992B-6FEB38AD2F5D}" type="presParOf" srcId="{1387B329-D5FC-490D-BA6E-5540BFB340A5}" destId="{CB2C2303-2E12-414E-BF68-0B838BD99B80}" srcOrd="4" destOrd="0" presId="urn:microsoft.com/office/officeart/2016/7/layout/BasicTimeline"/>
    <dgm:cxn modelId="{FCB0751E-36FD-4261-B070-EFC282566DF4}" type="presParOf" srcId="{138115FA-3B8D-4CF5-9AA5-8EB6082A3A86}" destId="{519472BE-E36C-4954-AFA3-2456BF054CCC}" srcOrd="11" destOrd="0" presId="urn:microsoft.com/office/officeart/2016/7/layout/BasicTimeline"/>
    <dgm:cxn modelId="{ED1B8962-97F1-4D2A-AA81-988F5DA3D83F}" type="presParOf" srcId="{138115FA-3B8D-4CF5-9AA5-8EB6082A3A86}" destId="{3132C7D3-79DA-4A8B-9653-6C91E32BC036}" srcOrd="12" destOrd="0" presId="urn:microsoft.com/office/officeart/2016/7/layout/BasicTimeline"/>
    <dgm:cxn modelId="{6C4C4D5F-EBEA-454D-A13F-9FDD14C49548}" type="presParOf" srcId="{3132C7D3-79DA-4A8B-9653-6C91E32BC036}" destId="{47C2E879-22B3-4489-8549-A8F45A5E57BC}" srcOrd="0" destOrd="0" presId="urn:microsoft.com/office/officeart/2016/7/layout/BasicTimeline"/>
    <dgm:cxn modelId="{A51DD85C-9E6B-454A-8DDD-D4DF20A58139}" type="presParOf" srcId="{3132C7D3-79DA-4A8B-9653-6C91E32BC036}" destId="{40027B86-BB55-4609-A2CD-3DA558ADE2BE}" srcOrd="1" destOrd="0" presId="urn:microsoft.com/office/officeart/2016/7/layout/BasicTimeline"/>
    <dgm:cxn modelId="{0C57048E-A4DC-4CEB-A029-04EAD9DBF9FD}" type="presParOf" srcId="{40027B86-BB55-4609-A2CD-3DA558ADE2BE}" destId="{BAAFE2CF-91D7-49AF-B849-E6A301F20DA1}" srcOrd="0" destOrd="0" presId="urn:microsoft.com/office/officeart/2016/7/layout/BasicTimeline"/>
    <dgm:cxn modelId="{E2D4059F-194C-4189-8AAB-B4CF3E380832}" type="presParOf" srcId="{40027B86-BB55-4609-A2CD-3DA558ADE2BE}" destId="{4188591E-4083-4A6E-8091-FDCCC539F119}" srcOrd="1" destOrd="0" presId="urn:microsoft.com/office/officeart/2016/7/layout/BasicTimeline"/>
    <dgm:cxn modelId="{1CAC65EC-768B-4530-91AA-B867431D94B1}" type="presParOf" srcId="{3132C7D3-79DA-4A8B-9653-6C91E32BC036}" destId="{85435381-8F9A-42CE-8ABC-61864EA3FE69}" srcOrd="2" destOrd="0" presId="urn:microsoft.com/office/officeart/2016/7/layout/BasicTimeline"/>
    <dgm:cxn modelId="{29C777D7-CDAC-4AC1-998E-147CA26BCF2B}" type="presParOf" srcId="{3132C7D3-79DA-4A8B-9653-6C91E32BC036}" destId="{92B8D1FA-F9C2-4C96-A0BE-15A0B8293AED}" srcOrd="3" destOrd="0" presId="urn:microsoft.com/office/officeart/2016/7/layout/BasicTimeline"/>
    <dgm:cxn modelId="{6175175D-FC7A-45B3-988A-3110910BB987}" type="presParOf" srcId="{3132C7D3-79DA-4A8B-9653-6C91E32BC036}" destId="{3DC0C8CC-DDF2-435B-AFBD-0129C02C3FEA}" srcOrd="4" destOrd="0" presId="urn:microsoft.com/office/officeart/2016/7/layout/BasicTimeline"/>
    <dgm:cxn modelId="{DDAE7E34-D4D4-4F79-A4EB-9558A0574B2D}" type="presParOf" srcId="{138115FA-3B8D-4CF5-9AA5-8EB6082A3A86}" destId="{EDEFB075-7E6B-48C5-9C29-E235E45F3D94}" srcOrd="13" destOrd="0" presId="urn:microsoft.com/office/officeart/2016/7/layout/BasicTimeline"/>
    <dgm:cxn modelId="{2E9EAB08-A07B-4272-9B82-9BE331A844B5}" type="presParOf" srcId="{138115FA-3B8D-4CF5-9AA5-8EB6082A3A86}" destId="{4ED2B534-D730-4F74-8988-CFB0908C5D22}" srcOrd="14" destOrd="0" presId="urn:microsoft.com/office/officeart/2016/7/layout/BasicTimeline"/>
    <dgm:cxn modelId="{84241AF9-03FE-46F0-812C-DF87258F1862}" type="presParOf" srcId="{4ED2B534-D730-4F74-8988-CFB0908C5D22}" destId="{6070475F-2AC5-4995-866F-F8E8AFDC1646}" srcOrd="0" destOrd="0" presId="urn:microsoft.com/office/officeart/2016/7/layout/BasicTimeline"/>
    <dgm:cxn modelId="{6B9467AF-DCEE-4E0B-BBCE-A159CB30BE06}" type="presParOf" srcId="{4ED2B534-D730-4F74-8988-CFB0908C5D22}" destId="{9685347C-D5BC-4E46-8D71-AA13AA236EA0}" srcOrd="1" destOrd="0" presId="urn:microsoft.com/office/officeart/2016/7/layout/BasicTimeline"/>
    <dgm:cxn modelId="{9EE340E8-B712-4FFE-960E-BAF1F0B52E1A}" type="presParOf" srcId="{9685347C-D5BC-4E46-8D71-AA13AA236EA0}" destId="{ED1669C7-106B-442F-9065-C7FF7155C59C}" srcOrd="0" destOrd="0" presId="urn:microsoft.com/office/officeart/2016/7/layout/BasicTimeline"/>
    <dgm:cxn modelId="{F0019B77-93E4-4CD9-8CBC-86EA2D96BE93}" type="presParOf" srcId="{9685347C-D5BC-4E46-8D71-AA13AA236EA0}" destId="{04EF6633-36F5-48D3-AD77-EF57C8F48D38}" srcOrd="1" destOrd="0" presId="urn:microsoft.com/office/officeart/2016/7/layout/BasicTimeline"/>
    <dgm:cxn modelId="{56622971-AE55-4DA3-B04F-7940E6AFBE39}" type="presParOf" srcId="{4ED2B534-D730-4F74-8988-CFB0908C5D22}" destId="{ED0F5765-9658-4FC3-AABB-1ADFCE6BE831}" srcOrd="2" destOrd="0" presId="urn:microsoft.com/office/officeart/2016/7/layout/BasicTimeline"/>
    <dgm:cxn modelId="{6B5B2E35-60EB-4F56-8B44-A4304EDDC219}" type="presParOf" srcId="{4ED2B534-D730-4F74-8988-CFB0908C5D22}" destId="{B373858C-764E-4A0C-B64F-6C53F4E645BE}" srcOrd="3" destOrd="0" presId="urn:microsoft.com/office/officeart/2016/7/layout/BasicTimeline"/>
    <dgm:cxn modelId="{46BD97DE-455C-41BC-9401-B90E39ACBFBE}" type="presParOf" srcId="{4ED2B534-D730-4F74-8988-CFB0908C5D22}" destId="{07D2A37E-360F-4711-8C6B-51FFA4ECEE7D}" srcOrd="4" destOrd="0" presId="urn:microsoft.com/office/officeart/2016/7/layout/BasicTimeline"/>
    <dgm:cxn modelId="{15CF7295-BF72-4B17-803B-E4C55E02B9D4}" type="presParOf" srcId="{138115FA-3B8D-4CF5-9AA5-8EB6082A3A86}" destId="{DB9F7A90-F6ED-417B-B089-4079A9680D21}" srcOrd="15" destOrd="0" presId="urn:microsoft.com/office/officeart/2016/7/layout/BasicTimeline"/>
    <dgm:cxn modelId="{40A1CC93-1168-4007-9068-4F9E459E60C3}" type="presParOf" srcId="{138115FA-3B8D-4CF5-9AA5-8EB6082A3A86}" destId="{BFBE167D-8794-42FD-91B8-B609DD21C6F6}" srcOrd="16" destOrd="0" presId="urn:microsoft.com/office/officeart/2016/7/layout/BasicTimeline"/>
    <dgm:cxn modelId="{73EA7A77-FADF-4231-8CD3-265DF06F2682}" type="presParOf" srcId="{BFBE167D-8794-42FD-91B8-B609DD21C6F6}" destId="{4E9CE6D5-E787-495D-85DF-DAA2C825A2BD}" srcOrd="0" destOrd="0" presId="urn:microsoft.com/office/officeart/2016/7/layout/BasicTimeline"/>
    <dgm:cxn modelId="{38AE5BFF-AF85-4A19-96AE-1EC1511EC6F6}" type="presParOf" srcId="{BFBE167D-8794-42FD-91B8-B609DD21C6F6}" destId="{1CCCB00A-D916-478F-869C-59705BA17B6A}" srcOrd="1" destOrd="0" presId="urn:microsoft.com/office/officeart/2016/7/layout/BasicTimeline"/>
    <dgm:cxn modelId="{E1A4EC8C-9613-4502-B66D-32C365E4040E}" type="presParOf" srcId="{1CCCB00A-D916-478F-869C-59705BA17B6A}" destId="{41F03767-953D-435F-8741-28BF8AE5DF7C}" srcOrd="0" destOrd="0" presId="urn:microsoft.com/office/officeart/2016/7/layout/BasicTimeline"/>
    <dgm:cxn modelId="{BC39CE0C-6BCA-43BB-8D40-94599C126725}" type="presParOf" srcId="{1CCCB00A-D916-478F-869C-59705BA17B6A}" destId="{07A81EB3-6A61-4A47-BBEA-2E05BFEB75A3}" srcOrd="1" destOrd="0" presId="urn:microsoft.com/office/officeart/2016/7/layout/BasicTimeline"/>
    <dgm:cxn modelId="{5B11AB03-43ED-497F-BA29-CA0E1298E3DB}" type="presParOf" srcId="{BFBE167D-8794-42FD-91B8-B609DD21C6F6}" destId="{CBF8D109-630C-40DC-A5BD-F7DA70FFDB0B}" srcOrd="2" destOrd="0" presId="urn:microsoft.com/office/officeart/2016/7/layout/BasicTimeline"/>
    <dgm:cxn modelId="{41143597-5C15-42D5-A15D-27E42239E3FE}" type="presParOf" srcId="{BFBE167D-8794-42FD-91B8-B609DD21C6F6}" destId="{73A84F2E-C626-4C5C-A678-559C3F190D5D}" srcOrd="3" destOrd="0" presId="urn:microsoft.com/office/officeart/2016/7/layout/BasicTimeline"/>
    <dgm:cxn modelId="{E5EBAF73-DBAC-44EC-AC6A-79F533A108E6}" type="presParOf" srcId="{BFBE167D-8794-42FD-91B8-B609DD21C6F6}" destId="{63A0AA14-98F1-4A7B-ADAA-A723B24513A3}" srcOrd="4" destOrd="0" presId="urn:microsoft.com/office/officeart/2016/7/layout/BasicTimeline"/>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F928CE1-F871-4352-AC3B-D8A654BC2BC4}" type="doc">
      <dgm:prSet loTypeId="urn:microsoft.com/office/officeart/2016/7/layout/BasicTimeline" loCatId="timeline" qsTypeId="urn:microsoft.com/office/officeart/2005/8/quickstyle/simple1" qsCatId="simple" csTypeId="urn:microsoft.com/office/officeart/2005/8/colors/accent1_1" csCatId="accent1" phldr="1"/>
      <dgm:spPr/>
      <dgm:t>
        <a:bodyPr/>
        <a:lstStyle/>
        <a:p>
          <a:endParaRPr lang="pt-BR"/>
        </a:p>
      </dgm:t>
    </dgm:pt>
    <dgm:pt modelId="{8C4CDF46-A735-4D14-97EB-28D6E7BFD4F9}">
      <dgm:prSet phldrT="[Texto]" phldr="0" custT="1"/>
      <dgm:spPr/>
      <dgm:t>
        <a:bodyPr/>
        <a:lstStyle/>
        <a:p>
          <a:pPr>
            <a:defRPr b="1"/>
          </a:pPr>
          <a:r>
            <a:rPr lang="pt-BR" sz="1400" b="0" noProof="0" dirty="0">
              <a:latin typeface="Montserrat" panose="00000500000000000000" pitchFamily="2" charset="0"/>
            </a:rPr>
            <a:t>25/março/2026</a:t>
          </a:r>
        </a:p>
      </dgm:t>
    </dgm:pt>
    <dgm:pt modelId="{AE77E166-E254-4AD0-8DF9-EF729849370C}" type="parTrans" cxnId="{DAC5BABC-FD50-464E-8DDE-5EB0C9A715E4}">
      <dgm:prSet/>
      <dgm:spPr/>
      <dgm:t>
        <a:bodyPr/>
        <a:lstStyle/>
        <a:p>
          <a:pPr algn="ctr"/>
          <a:endParaRPr lang="pt-BR" sz="1400">
            <a:latin typeface="Montserrat" panose="00000500000000000000" pitchFamily="2" charset="0"/>
          </a:endParaRPr>
        </a:p>
      </dgm:t>
    </dgm:pt>
    <dgm:pt modelId="{F9BB4714-35B5-455F-8C62-6DE8E79BCA0F}" type="sibTrans" cxnId="{DAC5BABC-FD50-464E-8DDE-5EB0C9A715E4}">
      <dgm:prSet/>
      <dgm:spPr/>
      <dgm:t>
        <a:bodyPr/>
        <a:lstStyle/>
        <a:p>
          <a:pPr algn="ctr"/>
          <a:endParaRPr lang="pt-BR" sz="1400">
            <a:latin typeface="Montserrat" panose="00000500000000000000" pitchFamily="2" charset="0"/>
          </a:endParaRPr>
        </a:p>
      </dgm:t>
    </dgm:pt>
    <dgm:pt modelId="{24259F49-B514-47E3-9A33-7F424C246DFE}">
      <dgm:prSet phldr="0" custT="1"/>
      <dgm:spPr/>
      <dgm:t>
        <a:bodyPr/>
        <a:lstStyle/>
        <a:p>
          <a:pPr>
            <a:defRPr b="1"/>
          </a:pPr>
          <a:r>
            <a:rPr lang="pt-BR" sz="1400" b="0" noProof="0" dirty="0">
              <a:latin typeface="Montserrat" panose="00000500000000000000" pitchFamily="2" charset="0"/>
            </a:rPr>
            <a:t>Maio/2026</a:t>
          </a:r>
        </a:p>
      </dgm:t>
    </dgm:pt>
    <dgm:pt modelId="{5FDB806A-B535-4C02-8BBD-0E2D4F39201E}" type="parTrans" cxnId="{CF16CD35-0B93-4D9F-980A-070C725C963D}">
      <dgm:prSet/>
      <dgm:spPr/>
      <dgm:t>
        <a:bodyPr/>
        <a:lstStyle/>
        <a:p>
          <a:pPr algn="ctr"/>
          <a:endParaRPr lang="pt-BR" sz="1400">
            <a:latin typeface="Montserrat" panose="00000500000000000000" pitchFamily="2" charset="0"/>
          </a:endParaRPr>
        </a:p>
      </dgm:t>
    </dgm:pt>
    <dgm:pt modelId="{376075CC-6B87-4F43-8B40-8B2353133211}" type="sibTrans" cxnId="{CF16CD35-0B93-4D9F-980A-070C725C963D}">
      <dgm:prSet/>
      <dgm:spPr/>
      <dgm:t>
        <a:bodyPr/>
        <a:lstStyle/>
        <a:p>
          <a:pPr algn="ctr"/>
          <a:endParaRPr lang="pt-BR" sz="1400">
            <a:latin typeface="Montserrat" panose="00000500000000000000" pitchFamily="2" charset="0"/>
          </a:endParaRPr>
        </a:p>
      </dgm:t>
    </dgm:pt>
    <dgm:pt modelId="{35BACACB-63BB-41FB-8D4F-283D6818CEA7}">
      <dgm:prSet phldr="0" custT="1"/>
      <dgm:spPr/>
      <dgm:t>
        <a:bodyPr/>
        <a:lstStyle/>
        <a:p>
          <a:r>
            <a:rPr lang="pt-BR" sz="1400" b="1" noProof="0" dirty="0">
              <a:latin typeface="Montserrat" panose="00000500000000000000" pitchFamily="2" charset="0"/>
            </a:rPr>
            <a:t>Relatório e Voto Arsesp 0102260157</a:t>
          </a:r>
          <a:endParaRPr lang="pt-BR" sz="1400" b="1" noProof="0" dirty="0">
            <a:latin typeface="Montserrat" panose="00000500000000000000" pitchFamily="2" charset="0"/>
            <a:ea typeface="Calibri"/>
            <a:cs typeface="Calibri"/>
          </a:endParaRPr>
        </a:p>
        <a:p>
          <a:r>
            <a:rPr lang="pt-BR" sz="1400" b="0" noProof="0" dirty="0">
              <a:latin typeface="Montserrat" panose="00000500000000000000" pitchFamily="2" charset="0"/>
              <a:ea typeface="Calibri"/>
              <a:cs typeface="Calibri"/>
            </a:rPr>
            <a:t>Acolhendo as recomendações do Comitê Interagências e mantendo as restrições referentes à GDN 10 horas até que a nova metodologia seja finalizada.</a:t>
          </a:r>
        </a:p>
      </dgm:t>
    </dgm:pt>
    <dgm:pt modelId="{E2ED2B37-6705-4011-97FD-29EB1330CDA0}" type="parTrans" cxnId="{B7787356-E5C5-454E-A897-E8EECDD6DF93}">
      <dgm:prSet/>
      <dgm:spPr/>
      <dgm:t>
        <a:bodyPr/>
        <a:lstStyle/>
        <a:p>
          <a:pPr algn="ctr"/>
          <a:endParaRPr lang="pt-BR" sz="1400">
            <a:latin typeface="Montserrat" panose="00000500000000000000" pitchFamily="2" charset="0"/>
          </a:endParaRPr>
        </a:p>
      </dgm:t>
    </dgm:pt>
    <dgm:pt modelId="{08B6FB81-FA22-4549-B58F-D077BDFB78C8}" type="sibTrans" cxnId="{B7787356-E5C5-454E-A897-E8EECDD6DF93}">
      <dgm:prSet/>
      <dgm:spPr/>
      <dgm:t>
        <a:bodyPr/>
        <a:lstStyle/>
        <a:p>
          <a:pPr algn="ctr"/>
          <a:endParaRPr lang="pt-BR" sz="1400">
            <a:latin typeface="Montserrat" panose="00000500000000000000" pitchFamily="2" charset="0"/>
          </a:endParaRPr>
        </a:p>
      </dgm:t>
    </dgm:pt>
    <dgm:pt modelId="{20FD6901-BB65-467D-87EE-5E9748291693}">
      <dgm:prSet phldr="0" custT="1"/>
      <dgm:spPr/>
      <dgm:t>
        <a:bodyPr/>
        <a:lstStyle/>
        <a:p>
          <a:r>
            <a:rPr lang="pt-BR" sz="1400" b="1" noProof="0" dirty="0">
              <a:solidFill>
                <a:srgbClr val="FF0000"/>
              </a:solidFill>
              <a:latin typeface="Montserrat" panose="00000500000000000000" pitchFamily="2" charset="0"/>
              <a:cs typeface="Arial" panose="020B0604020202020204" pitchFamily="34" charset="0"/>
            </a:rPr>
            <a:t>Previsão para ARSESP publicar Deliberação nº 1.729 em Definitivo: Final de Maio</a:t>
          </a:r>
          <a:endParaRPr lang="pt-BR" sz="1400" noProof="0" dirty="0">
            <a:solidFill>
              <a:srgbClr val="FF0000"/>
            </a:solidFill>
            <a:latin typeface="Montserrat" panose="00000500000000000000" pitchFamily="2" charset="0"/>
            <a:cs typeface="Arial" panose="020B0604020202020204" pitchFamily="34" charset="0"/>
          </a:endParaRPr>
        </a:p>
        <a:p>
          <a:endParaRPr lang="pt-BR" sz="1400" noProof="0" dirty="0">
            <a:latin typeface="Montserrat" panose="00000500000000000000" pitchFamily="2" charset="0"/>
            <a:cs typeface="Arial" panose="020B0604020202020204" pitchFamily="34" charset="0"/>
          </a:endParaRPr>
        </a:p>
      </dgm:t>
    </dgm:pt>
    <dgm:pt modelId="{399946FA-D55F-4C64-A942-D81F7855F2C1}" type="parTrans" cxnId="{99BD2A72-E0A7-45AF-8786-1A5111B68C5E}">
      <dgm:prSet/>
      <dgm:spPr/>
      <dgm:t>
        <a:bodyPr/>
        <a:lstStyle/>
        <a:p>
          <a:pPr algn="ctr"/>
          <a:endParaRPr lang="pt-BR" sz="1400">
            <a:latin typeface="Montserrat" panose="00000500000000000000" pitchFamily="2" charset="0"/>
          </a:endParaRPr>
        </a:p>
      </dgm:t>
    </dgm:pt>
    <dgm:pt modelId="{1D33115B-28D5-4D52-9D52-18786BD07C2A}" type="sibTrans" cxnId="{99BD2A72-E0A7-45AF-8786-1A5111B68C5E}">
      <dgm:prSet/>
      <dgm:spPr/>
      <dgm:t>
        <a:bodyPr/>
        <a:lstStyle/>
        <a:p>
          <a:pPr algn="ctr"/>
          <a:endParaRPr lang="pt-BR" sz="1400">
            <a:latin typeface="Montserrat" panose="00000500000000000000" pitchFamily="2" charset="0"/>
          </a:endParaRPr>
        </a:p>
      </dgm:t>
    </dgm:pt>
    <dgm:pt modelId="{8B295097-5406-4C2E-85E1-310653AB984E}">
      <dgm:prSet phldr="0" custT="1"/>
      <dgm:spPr/>
      <dgm:t>
        <a:bodyPr/>
        <a:lstStyle/>
        <a:p>
          <a:pPr>
            <a:defRPr b="1"/>
          </a:pPr>
          <a:r>
            <a:rPr lang="pt-BR" sz="1400" b="0" noProof="0" dirty="0">
              <a:latin typeface="Montserrat" panose="00000500000000000000" pitchFamily="2" charset="0"/>
            </a:rPr>
            <a:t>24/março/2026</a:t>
          </a:r>
        </a:p>
        <a:p>
          <a:pPr>
            <a:defRPr b="1"/>
          </a:pPr>
          <a:r>
            <a:rPr lang="pt-BR" sz="1400" noProof="0" dirty="0">
              <a:latin typeface="Montserrat" panose="00000500000000000000" pitchFamily="2" charset="0"/>
            </a:rPr>
            <a:t>SIM 56,4%</a:t>
          </a:r>
        </a:p>
        <a:p>
          <a:pPr>
            <a:defRPr b="1"/>
          </a:pPr>
          <a:r>
            <a:rPr lang="pt-BR" sz="1400" noProof="0" dirty="0">
              <a:latin typeface="Montserrat" panose="00000500000000000000" pitchFamily="2" charset="0"/>
            </a:rPr>
            <a:t>Cantareira: 44,1%</a:t>
          </a:r>
        </a:p>
      </dgm:t>
    </dgm:pt>
    <dgm:pt modelId="{64355F46-BCA6-4B22-BFE4-0D991002DDB1}" type="parTrans" cxnId="{17CFF9DD-5395-465E-8C70-9409C1B53A44}">
      <dgm:prSet/>
      <dgm:spPr/>
      <dgm:t>
        <a:bodyPr/>
        <a:lstStyle/>
        <a:p>
          <a:pPr algn="ctr"/>
          <a:endParaRPr lang="pt-BR" sz="1400">
            <a:latin typeface="Montserrat" panose="00000500000000000000" pitchFamily="2" charset="0"/>
          </a:endParaRPr>
        </a:p>
      </dgm:t>
    </dgm:pt>
    <dgm:pt modelId="{0C7A6F4E-0EA3-46AF-92D1-E3D36AFFC0D5}" type="sibTrans" cxnId="{17CFF9DD-5395-465E-8C70-9409C1B53A44}">
      <dgm:prSet/>
      <dgm:spPr/>
      <dgm:t>
        <a:bodyPr/>
        <a:lstStyle/>
        <a:p>
          <a:pPr algn="ctr"/>
          <a:endParaRPr lang="pt-BR" sz="1400">
            <a:latin typeface="Montserrat" panose="00000500000000000000" pitchFamily="2" charset="0"/>
          </a:endParaRPr>
        </a:p>
      </dgm:t>
    </dgm:pt>
    <dgm:pt modelId="{37CADD2F-55B4-4AA2-BCB8-0653BBDB44EB}">
      <dgm:prSet phldr="0" custT="1"/>
      <dgm:spPr/>
      <dgm:t>
        <a:bodyPr/>
        <a:lstStyle/>
        <a:p>
          <a:r>
            <a:rPr lang="pt-BR" sz="1400" b="1" noProof="0" dirty="0">
              <a:latin typeface="Montserrat" panose="00000500000000000000" pitchFamily="2" charset="0"/>
              <a:cs typeface="Arial" panose="020B0604020202020204" pitchFamily="34" charset="0"/>
            </a:rPr>
            <a:t>Nota Técnica do Comitê Interagências 0102192054</a:t>
          </a:r>
          <a:br>
            <a:rPr lang="pt-BR" sz="1400" noProof="0" dirty="0">
              <a:latin typeface="Montserrat" panose="00000500000000000000" pitchFamily="2" charset="0"/>
              <a:cs typeface="Arial" panose="020B0604020202020204" pitchFamily="34" charset="0"/>
            </a:rPr>
          </a:br>
          <a:br>
            <a:rPr lang="pt-BR" sz="1400" noProof="0" dirty="0">
              <a:latin typeface="Montserrat" panose="00000500000000000000" pitchFamily="2" charset="0"/>
              <a:cs typeface="Arial" panose="020B0604020202020204" pitchFamily="34" charset="0"/>
            </a:rPr>
          </a:br>
          <a:r>
            <a:rPr lang="pt-BR" sz="1400" noProof="0" dirty="0">
              <a:latin typeface="Montserrat" panose="00000500000000000000" pitchFamily="2" charset="0"/>
              <a:cs typeface="Arial" panose="020B0604020202020204" pitchFamily="34" charset="0"/>
            </a:rPr>
            <a:t>Recomendando manutenção das restrições em razão do sistema Cantareira não ter acompanhado a recuperação dos demais reservatórios do SIM e comunica a necessidade de rever a metodologia de acompanhamento</a:t>
          </a:r>
          <a:endParaRPr lang="pt-BR" sz="1400" b="0" noProof="0" dirty="0">
            <a:latin typeface="Montserrat" panose="00000500000000000000" pitchFamily="2" charset="0"/>
            <a:cs typeface="Arial" panose="020B0604020202020204" pitchFamily="34" charset="0"/>
          </a:endParaRPr>
        </a:p>
      </dgm:t>
    </dgm:pt>
    <dgm:pt modelId="{22352BDF-C1D6-4F02-AE02-676778375BB0}" type="parTrans" cxnId="{0CD15D21-6B87-4C19-84E6-9E574004B6E5}">
      <dgm:prSet/>
      <dgm:spPr/>
      <dgm:t>
        <a:bodyPr/>
        <a:lstStyle/>
        <a:p>
          <a:pPr algn="ctr"/>
          <a:endParaRPr lang="pt-BR" sz="1400">
            <a:latin typeface="Montserrat" panose="00000500000000000000" pitchFamily="2" charset="0"/>
          </a:endParaRPr>
        </a:p>
      </dgm:t>
    </dgm:pt>
    <dgm:pt modelId="{23835389-2347-4130-9897-8FB773A4B970}" type="sibTrans" cxnId="{0CD15D21-6B87-4C19-84E6-9E574004B6E5}">
      <dgm:prSet/>
      <dgm:spPr/>
      <dgm:t>
        <a:bodyPr/>
        <a:lstStyle/>
        <a:p>
          <a:pPr algn="ctr"/>
          <a:endParaRPr lang="pt-BR" sz="1400">
            <a:latin typeface="Montserrat" panose="00000500000000000000" pitchFamily="2" charset="0"/>
          </a:endParaRPr>
        </a:p>
      </dgm:t>
    </dgm:pt>
    <dgm:pt modelId="{F03664D5-0D97-40AF-856F-A3FF85B89C36}" type="pres">
      <dgm:prSet presAssocID="{AF928CE1-F871-4352-AC3B-D8A654BC2BC4}" presName="root" presStyleCnt="0">
        <dgm:presLayoutVars>
          <dgm:chMax/>
          <dgm:chPref/>
          <dgm:animLvl val="lvl"/>
        </dgm:presLayoutVars>
      </dgm:prSet>
      <dgm:spPr/>
    </dgm:pt>
    <dgm:pt modelId="{7EC1AA76-2AC3-42FA-B9DC-A1D8C25764D1}" type="pres">
      <dgm:prSet presAssocID="{AF928CE1-F871-4352-AC3B-D8A654BC2BC4}" presName="divider" presStyleLbl="fgAccFollowNode1" presStyleIdx="0" presStyleCnt="1" custLinFactNeighborX="-687" custLinFactNeighborY="-25197"/>
      <dgm:spPr>
        <a:solidFill>
          <a:schemeClr val="lt1">
            <a:alpha val="90000"/>
            <a:tint val="40000"/>
            <a:hueOff val="0"/>
            <a:satOff val="0"/>
            <a:lumOff val="0"/>
            <a:alphaOff val="0"/>
          </a:schemeClr>
        </a:solidFill>
        <a:ln w="25400" cap="flat" cmpd="sng" algn="ctr">
          <a:solidFill>
            <a:schemeClr val="accent1">
              <a:alpha val="90000"/>
              <a:hueOff val="0"/>
              <a:satOff val="0"/>
              <a:lumOff val="0"/>
              <a:alphaOff val="0"/>
            </a:schemeClr>
          </a:solidFill>
          <a:prstDash val="solid"/>
          <a:tailEnd type="triangle" w="lg" len="lg"/>
        </a:ln>
        <a:effectLst/>
      </dgm:spPr>
    </dgm:pt>
    <dgm:pt modelId="{138115FA-3B8D-4CF5-9AA5-8EB6082A3A86}" type="pres">
      <dgm:prSet presAssocID="{AF928CE1-F871-4352-AC3B-D8A654BC2BC4}" presName="nodes" presStyleCnt="0">
        <dgm:presLayoutVars>
          <dgm:chMax/>
          <dgm:chPref/>
          <dgm:animLvl val="lvl"/>
        </dgm:presLayoutVars>
      </dgm:prSet>
      <dgm:spPr/>
    </dgm:pt>
    <dgm:pt modelId="{CE9D961D-4087-4CE1-98BA-973588A1AB94}" type="pres">
      <dgm:prSet presAssocID="{8B295097-5406-4C2E-85E1-310653AB984E}" presName="composite" presStyleCnt="0"/>
      <dgm:spPr/>
    </dgm:pt>
    <dgm:pt modelId="{AA4734B8-874C-41D5-B97B-FB1B23B59945}" type="pres">
      <dgm:prSet presAssocID="{8B295097-5406-4C2E-85E1-310653AB984E}" presName="L1TextContainer" presStyleLbl="revTx" presStyleIdx="0" presStyleCnt="3">
        <dgm:presLayoutVars>
          <dgm:chMax val="1"/>
          <dgm:chPref val="1"/>
          <dgm:bulletEnabled val="1"/>
        </dgm:presLayoutVars>
      </dgm:prSet>
      <dgm:spPr/>
    </dgm:pt>
    <dgm:pt modelId="{74F1533F-CB9B-481A-BD65-57B9A72AC448}" type="pres">
      <dgm:prSet presAssocID="{8B295097-5406-4C2E-85E1-310653AB984E}" presName="L2TextContainerWrapper" presStyleCnt="0">
        <dgm:presLayoutVars>
          <dgm:chMax val="0"/>
          <dgm:chPref val="0"/>
          <dgm:bulletEnabled val="1"/>
        </dgm:presLayoutVars>
      </dgm:prSet>
      <dgm:spPr/>
    </dgm:pt>
    <dgm:pt modelId="{628AC19E-62B6-4A1C-B0DF-ABE2622F4BDB}" type="pres">
      <dgm:prSet presAssocID="{8B295097-5406-4C2E-85E1-310653AB984E}" presName="L2TextContainer" presStyleLbl="bgAcc1" presStyleIdx="0" presStyleCnt="3"/>
      <dgm:spPr/>
    </dgm:pt>
    <dgm:pt modelId="{D9AADDA3-2933-42A2-AC92-080ED8F6EADA}" type="pres">
      <dgm:prSet presAssocID="{8B295097-5406-4C2E-85E1-310653AB984E}" presName="FlexibleEmptyPlaceHolder" presStyleCnt="0"/>
      <dgm:spPr/>
    </dgm:pt>
    <dgm:pt modelId="{D11299BC-7E3B-479E-9E02-35D0FCC64593}" type="pres">
      <dgm:prSet presAssocID="{8B295097-5406-4C2E-85E1-310653AB984E}" presName="ConnectLine" presStyleLbl="sibTrans1D1" presStyleIdx="0" presStyleCnt="3"/>
      <dgm:spPr>
        <a:noFill/>
        <a:ln w="9525" cap="flat" cmpd="sng" algn="ctr">
          <a:solidFill>
            <a:schemeClr val="accent1">
              <a:hueOff val="0"/>
              <a:satOff val="0"/>
              <a:lumOff val="0"/>
              <a:alphaOff val="0"/>
            </a:schemeClr>
          </a:solidFill>
          <a:prstDash val="dash"/>
        </a:ln>
        <a:effectLst/>
      </dgm:spPr>
    </dgm:pt>
    <dgm:pt modelId="{3176A6AE-9FFE-42DB-B153-19AF4CEEEF23}" type="pres">
      <dgm:prSet presAssocID="{8B295097-5406-4C2E-85E1-310653AB984E}" presName="ConnectorPoint" presStyleLbl="alignNode1" presStyleIdx="0" presStyleCnt="3"/>
      <dgm:spPr/>
    </dgm:pt>
    <dgm:pt modelId="{B4BE0BF0-4B3D-433E-BD86-0DE9F4473912}" type="pres">
      <dgm:prSet presAssocID="{8B295097-5406-4C2E-85E1-310653AB984E}" presName="EmptyPlaceHolder" presStyleCnt="0"/>
      <dgm:spPr/>
    </dgm:pt>
    <dgm:pt modelId="{DCB052BE-F64E-4F7B-8001-F0B47A8DDDE9}" type="pres">
      <dgm:prSet presAssocID="{0C7A6F4E-0EA3-46AF-92D1-E3D36AFFC0D5}" presName="spaceBetweenRectangles" presStyleCnt="0"/>
      <dgm:spPr/>
    </dgm:pt>
    <dgm:pt modelId="{D8BD0EC9-FA58-4447-B73B-92E99B04342A}" type="pres">
      <dgm:prSet presAssocID="{8C4CDF46-A735-4D14-97EB-28D6E7BFD4F9}" presName="composite" presStyleCnt="0"/>
      <dgm:spPr/>
    </dgm:pt>
    <dgm:pt modelId="{258B3179-26C6-4058-80FE-5023817D1B73}" type="pres">
      <dgm:prSet presAssocID="{8C4CDF46-A735-4D14-97EB-28D6E7BFD4F9}" presName="L1TextContainer" presStyleLbl="revTx" presStyleIdx="1" presStyleCnt="3">
        <dgm:presLayoutVars>
          <dgm:chMax val="1"/>
          <dgm:chPref val="1"/>
          <dgm:bulletEnabled val="1"/>
        </dgm:presLayoutVars>
      </dgm:prSet>
      <dgm:spPr/>
    </dgm:pt>
    <dgm:pt modelId="{8E2A0137-E5D3-47B0-AEBE-F7998C8DE618}" type="pres">
      <dgm:prSet presAssocID="{8C4CDF46-A735-4D14-97EB-28D6E7BFD4F9}" presName="L2TextContainerWrapper" presStyleCnt="0">
        <dgm:presLayoutVars>
          <dgm:chMax val="0"/>
          <dgm:chPref val="0"/>
          <dgm:bulletEnabled val="1"/>
        </dgm:presLayoutVars>
      </dgm:prSet>
      <dgm:spPr/>
    </dgm:pt>
    <dgm:pt modelId="{E2B35C33-C828-4B73-A7EB-76E49FEC2769}" type="pres">
      <dgm:prSet presAssocID="{8C4CDF46-A735-4D14-97EB-28D6E7BFD4F9}" presName="L2TextContainer" presStyleLbl="bgAcc1" presStyleIdx="1" presStyleCnt="3"/>
      <dgm:spPr/>
    </dgm:pt>
    <dgm:pt modelId="{1590D8D3-0803-497F-A307-3BC1EA07FF62}" type="pres">
      <dgm:prSet presAssocID="{8C4CDF46-A735-4D14-97EB-28D6E7BFD4F9}" presName="FlexibleEmptyPlaceHolder" presStyleCnt="0"/>
      <dgm:spPr/>
    </dgm:pt>
    <dgm:pt modelId="{F91CE50B-DD9F-402F-BD00-F0051FCE6CBE}" type="pres">
      <dgm:prSet presAssocID="{8C4CDF46-A735-4D14-97EB-28D6E7BFD4F9}" presName="ConnectLine" presStyleLbl="sibTrans1D1" presStyleIdx="1" presStyleCnt="3"/>
      <dgm:spPr>
        <a:noFill/>
        <a:ln w="9525" cap="flat" cmpd="sng" algn="ctr">
          <a:solidFill>
            <a:schemeClr val="accent1">
              <a:hueOff val="0"/>
              <a:satOff val="0"/>
              <a:lumOff val="0"/>
              <a:alphaOff val="0"/>
            </a:schemeClr>
          </a:solidFill>
          <a:prstDash val="dash"/>
        </a:ln>
        <a:effectLst/>
      </dgm:spPr>
    </dgm:pt>
    <dgm:pt modelId="{B13774C4-F3D0-4CC7-82CF-5F08272853C6}" type="pres">
      <dgm:prSet presAssocID="{8C4CDF46-A735-4D14-97EB-28D6E7BFD4F9}" presName="ConnectorPoint" presStyleLbl="alignNode1" presStyleIdx="1" presStyleCnt="3"/>
      <dgm:spPr/>
    </dgm:pt>
    <dgm:pt modelId="{F4A9CCC4-CED8-47F8-AD6B-ED61A99770E9}" type="pres">
      <dgm:prSet presAssocID="{8C4CDF46-A735-4D14-97EB-28D6E7BFD4F9}" presName="EmptyPlaceHolder" presStyleCnt="0"/>
      <dgm:spPr/>
    </dgm:pt>
    <dgm:pt modelId="{7222ED34-5A49-4116-BC0A-E65516B1BA36}" type="pres">
      <dgm:prSet presAssocID="{F9BB4714-35B5-455F-8C62-6DE8E79BCA0F}" presName="spaceBetweenRectangles" presStyleCnt="0"/>
      <dgm:spPr/>
    </dgm:pt>
    <dgm:pt modelId="{9C6B60BF-5074-41A7-B556-881FED6473D5}" type="pres">
      <dgm:prSet presAssocID="{24259F49-B514-47E3-9A33-7F424C246DFE}" presName="composite" presStyleCnt="0"/>
      <dgm:spPr/>
    </dgm:pt>
    <dgm:pt modelId="{FE5C37F9-D98E-4D74-87C2-690BB278F404}" type="pres">
      <dgm:prSet presAssocID="{24259F49-B514-47E3-9A33-7F424C246DFE}" presName="L1TextContainer" presStyleLbl="revTx" presStyleIdx="2" presStyleCnt="3">
        <dgm:presLayoutVars>
          <dgm:chMax val="1"/>
          <dgm:chPref val="1"/>
          <dgm:bulletEnabled val="1"/>
        </dgm:presLayoutVars>
      </dgm:prSet>
      <dgm:spPr/>
    </dgm:pt>
    <dgm:pt modelId="{D2B3C4CC-969B-4750-90DF-C3AB099AE8B0}" type="pres">
      <dgm:prSet presAssocID="{24259F49-B514-47E3-9A33-7F424C246DFE}" presName="L2TextContainerWrapper" presStyleCnt="0">
        <dgm:presLayoutVars>
          <dgm:chMax val="0"/>
          <dgm:chPref val="0"/>
          <dgm:bulletEnabled val="1"/>
        </dgm:presLayoutVars>
      </dgm:prSet>
      <dgm:spPr/>
    </dgm:pt>
    <dgm:pt modelId="{D6620EC0-4EE0-48A8-B2BE-FCB4A378B06D}" type="pres">
      <dgm:prSet presAssocID="{24259F49-B514-47E3-9A33-7F424C246DFE}" presName="L2TextContainer" presStyleLbl="bgAcc1" presStyleIdx="2" presStyleCnt="3"/>
      <dgm:spPr/>
    </dgm:pt>
    <dgm:pt modelId="{73EC13B4-D376-4C7E-9C34-2BD28F3353B2}" type="pres">
      <dgm:prSet presAssocID="{24259F49-B514-47E3-9A33-7F424C246DFE}" presName="FlexibleEmptyPlaceHolder" presStyleCnt="0"/>
      <dgm:spPr/>
    </dgm:pt>
    <dgm:pt modelId="{22786A98-D7AA-4926-A352-19E31AD1DB5C}" type="pres">
      <dgm:prSet presAssocID="{24259F49-B514-47E3-9A33-7F424C246DFE}" presName="ConnectLine" presStyleLbl="sibTrans1D1" presStyleIdx="2" presStyleCnt="3"/>
      <dgm:spPr>
        <a:noFill/>
        <a:ln w="9525" cap="flat" cmpd="sng" algn="ctr">
          <a:solidFill>
            <a:schemeClr val="accent1">
              <a:hueOff val="0"/>
              <a:satOff val="0"/>
              <a:lumOff val="0"/>
              <a:alphaOff val="0"/>
            </a:schemeClr>
          </a:solidFill>
          <a:prstDash val="dash"/>
        </a:ln>
        <a:effectLst/>
      </dgm:spPr>
    </dgm:pt>
    <dgm:pt modelId="{45C11C24-002D-45DA-B52A-349DA565075B}" type="pres">
      <dgm:prSet presAssocID="{24259F49-B514-47E3-9A33-7F424C246DFE}" presName="ConnectorPoint" presStyleLbl="alignNode1" presStyleIdx="2" presStyleCnt="3"/>
      <dgm:spPr/>
    </dgm:pt>
    <dgm:pt modelId="{0C64CD3E-8DA8-4419-A3DD-0D726537625B}" type="pres">
      <dgm:prSet presAssocID="{24259F49-B514-47E3-9A33-7F424C246DFE}" presName="EmptyPlaceHolder" presStyleCnt="0"/>
      <dgm:spPr/>
    </dgm:pt>
  </dgm:ptLst>
  <dgm:cxnLst>
    <dgm:cxn modelId="{5CAB5905-09A6-4C7A-B545-205B5493AFA7}" type="presOf" srcId="{37CADD2F-55B4-4AA2-BCB8-0653BBDB44EB}" destId="{628AC19E-62B6-4A1C-B0DF-ABE2622F4BDB}" srcOrd="0" destOrd="0" presId="urn:microsoft.com/office/officeart/2016/7/layout/BasicTimeline"/>
    <dgm:cxn modelId="{4248DF0A-1AD2-410F-88CD-B13132BA3F81}" type="presOf" srcId="{AF928CE1-F871-4352-AC3B-D8A654BC2BC4}" destId="{F03664D5-0D97-40AF-856F-A3FF85B89C36}" srcOrd="0" destOrd="0" presId="urn:microsoft.com/office/officeart/2016/7/layout/BasicTimeline"/>
    <dgm:cxn modelId="{B323081F-A60B-4E3C-A880-3C28007BADD3}" type="presOf" srcId="{24259F49-B514-47E3-9A33-7F424C246DFE}" destId="{FE5C37F9-D98E-4D74-87C2-690BB278F404}" srcOrd="0" destOrd="0" presId="urn:microsoft.com/office/officeart/2016/7/layout/BasicTimeline"/>
    <dgm:cxn modelId="{0CD15D21-6B87-4C19-84E6-9E574004B6E5}" srcId="{8B295097-5406-4C2E-85E1-310653AB984E}" destId="{37CADD2F-55B4-4AA2-BCB8-0653BBDB44EB}" srcOrd="0" destOrd="0" parTransId="{22352BDF-C1D6-4F02-AE02-676778375BB0}" sibTransId="{23835389-2347-4130-9897-8FB773A4B970}"/>
    <dgm:cxn modelId="{CF16CD35-0B93-4D9F-980A-070C725C963D}" srcId="{AF928CE1-F871-4352-AC3B-D8A654BC2BC4}" destId="{24259F49-B514-47E3-9A33-7F424C246DFE}" srcOrd="2" destOrd="0" parTransId="{5FDB806A-B535-4C02-8BBD-0E2D4F39201E}" sibTransId="{376075CC-6B87-4F43-8B40-8B2353133211}"/>
    <dgm:cxn modelId="{99BD2A72-E0A7-45AF-8786-1A5111B68C5E}" srcId="{24259F49-B514-47E3-9A33-7F424C246DFE}" destId="{20FD6901-BB65-467D-87EE-5E9748291693}" srcOrd="0" destOrd="0" parTransId="{399946FA-D55F-4C64-A942-D81F7855F2C1}" sibTransId="{1D33115B-28D5-4D52-9D52-18786BD07C2A}"/>
    <dgm:cxn modelId="{A3299855-0F57-4228-B4BF-F2B21090AC60}" type="presOf" srcId="{8B295097-5406-4C2E-85E1-310653AB984E}" destId="{AA4734B8-874C-41D5-B97B-FB1B23B59945}" srcOrd="0" destOrd="0" presId="urn:microsoft.com/office/officeart/2016/7/layout/BasicTimeline"/>
    <dgm:cxn modelId="{B7787356-E5C5-454E-A897-E8EECDD6DF93}" srcId="{8C4CDF46-A735-4D14-97EB-28D6E7BFD4F9}" destId="{35BACACB-63BB-41FB-8D4F-283D6818CEA7}" srcOrd="0" destOrd="0" parTransId="{E2ED2B37-6705-4011-97FD-29EB1330CDA0}" sibTransId="{08B6FB81-FA22-4549-B58F-D077BDFB78C8}"/>
    <dgm:cxn modelId="{F009F38D-F32A-472C-890F-B7BC6A272AE8}" type="presOf" srcId="{8C4CDF46-A735-4D14-97EB-28D6E7BFD4F9}" destId="{258B3179-26C6-4058-80FE-5023817D1B73}" srcOrd="0" destOrd="0" presId="urn:microsoft.com/office/officeart/2016/7/layout/BasicTimeline"/>
    <dgm:cxn modelId="{FA952897-AD09-4B37-9966-971C7D08F409}" type="presOf" srcId="{35BACACB-63BB-41FB-8D4F-283D6818CEA7}" destId="{E2B35C33-C828-4B73-A7EB-76E49FEC2769}" srcOrd="0" destOrd="0" presId="urn:microsoft.com/office/officeart/2016/7/layout/BasicTimeline"/>
    <dgm:cxn modelId="{DAC5BABC-FD50-464E-8DDE-5EB0C9A715E4}" srcId="{AF928CE1-F871-4352-AC3B-D8A654BC2BC4}" destId="{8C4CDF46-A735-4D14-97EB-28D6E7BFD4F9}" srcOrd="1" destOrd="0" parTransId="{AE77E166-E254-4AD0-8DF9-EF729849370C}" sibTransId="{F9BB4714-35B5-455F-8C62-6DE8E79BCA0F}"/>
    <dgm:cxn modelId="{17CFF9DD-5395-465E-8C70-9409C1B53A44}" srcId="{AF928CE1-F871-4352-AC3B-D8A654BC2BC4}" destId="{8B295097-5406-4C2E-85E1-310653AB984E}" srcOrd="0" destOrd="0" parTransId="{64355F46-BCA6-4B22-BFE4-0D991002DDB1}" sibTransId="{0C7A6F4E-0EA3-46AF-92D1-E3D36AFFC0D5}"/>
    <dgm:cxn modelId="{BA8644FE-B1BB-4278-BC0A-646520721591}" type="presOf" srcId="{20FD6901-BB65-467D-87EE-5E9748291693}" destId="{D6620EC0-4EE0-48A8-B2BE-FCB4A378B06D}" srcOrd="0" destOrd="0" presId="urn:microsoft.com/office/officeart/2016/7/layout/BasicTimeline"/>
    <dgm:cxn modelId="{AC2A67FB-F2D5-4B80-87C7-F4517ACE55E0}" type="presParOf" srcId="{F03664D5-0D97-40AF-856F-A3FF85B89C36}" destId="{7EC1AA76-2AC3-42FA-B9DC-A1D8C25764D1}" srcOrd="0" destOrd="0" presId="urn:microsoft.com/office/officeart/2016/7/layout/BasicTimeline"/>
    <dgm:cxn modelId="{46431D68-F07F-460B-9679-266F29A32F63}" type="presParOf" srcId="{F03664D5-0D97-40AF-856F-A3FF85B89C36}" destId="{138115FA-3B8D-4CF5-9AA5-8EB6082A3A86}" srcOrd="1" destOrd="0" presId="urn:microsoft.com/office/officeart/2016/7/layout/BasicTimeline"/>
    <dgm:cxn modelId="{E9A3EB46-B1D9-4B9A-B1CD-04E885E65AF4}" type="presParOf" srcId="{138115FA-3B8D-4CF5-9AA5-8EB6082A3A86}" destId="{CE9D961D-4087-4CE1-98BA-973588A1AB94}" srcOrd="0" destOrd="0" presId="urn:microsoft.com/office/officeart/2016/7/layout/BasicTimeline"/>
    <dgm:cxn modelId="{484038BC-1EF7-4071-9D87-1F5CA410513F}" type="presParOf" srcId="{CE9D961D-4087-4CE1-98BA-973588A1AB94}" destId="{AA4734B8-874C-41D5-B97B-FB1B23B59945}" srcOrd="0" destOrd="0" presId="urn:microsoft.com/office/officeart/2016/7/layout/BasicTimeline"/>
    <dgm:cxn modelId="{C7F33E9A-D076-4C59-AB3F-B2020430AE3B}" type="presParOf" srcId="{CE9D961D-4087-4CE1-98BA-973588A1AB94}" destId="{74F1533F-CB9B-481A-BD65-57B9A72AC448}" srcOrd="1" destOrd="0" presId="urn:microsoft.com/office/officeart/2016/7/layout/BasicTimeline"/>
    <dgm:cxn modelId="{9727F8BC-5563-41D6-8116-2101F54ABC24}" type="presParOf" srcId="{74F1533F-CB9B-481A-BD65-57B9A72AC448}" destId="{628AC19E-62B6-4A1C-B0DF-ABE2622F4BDB}" srcOrd="0" destOrd="0" presId="urn:microsoft.com/office/officeart/2016/7/layout/BasicTimeline"/>
    <dgm:cxn modelId="{E36209EC-D0A1-45C9-ACB4-9C9850A956C3}" type="presParOf" srcId="{74F1533F-CB9B-481A-BD65-57B9A72AC448}" destId="{D9AADDA3-2933-42A2-AC92-080ED8F6EADA}" srcOrd="1" destOrd="0" presId="urn:microsoft.com/office/officeart/2016/7/layout/BasicTimeline"/>
    <dgm:cxn modelId="{50AA0DE7-E185-4097-986D-DC3F5DB4B4D0}" type="presParOf" srcId="{CE9D961D-4087-4CE1-98BA-973588A1AB94}" destId="{D11299BC-7E3B-479E-9E02-35D0FCC64593}" srcOrd="2" destOrd="0" presId="urn:microsoft.com/office/officeart/2016/7/layout/BasicTimeline"/>
    <dgm:cxn modelId="{56231AE0-4056-43DF-A40E-9D284B070B77}" type="presParOf" srcId="{CE9D961D-4087-4CE1-98BA-973588A1AB94}" destId="{3176A6AE-9FFE-42DB-B153-19AF4CEEEF23}" srcOrd="3" destOrd="0" presId="urn:microsoft.com/office/officeart/2016/7/layout/BasicTimeline"/>
    <dgm:cxn modelId="{D9BC79D0-F056-4D92-B797-A17ADA55BB68}" type="presParOf" srcId="{CE9D961D-4087-4CE1-98BA-973588A1AB94}" destId="{B4BE0BF0-4B3D-433E-BD86-0DE9F4473912}" srcOrd="4" destOrd="0" presId="urn:microsoft.com/office/officeart/2016/7/layout/BasicTimeline"/>
    <dgm:cxn modelId="{4692BF1D-ED5C-4E3A-AC6E-F5469B76B039}" type="presParOf" srcId="{138115FA-3B8D-4CF5-9AA5-8EB6082A3A86}" destId="{DCB052BE-F64E-4F7B-8001-F0B47A8DDDE9}" srcOrd="1" destOrd="0" presId="urn:microsoft.com/office/officeart/2016/7/layout/BasicTimeline"/>
    <dgm:cxn modelId="{240D3F05-CE08-4026-BE3E-14E520F16C6A}" type="presParOf" srcId="{138115FA-3B8D-4CF5-9AA5-8EB6082A3A86}" destId="{D8BD0EC9-FA58-4447-B73B-92E99B04342A}" srcOrd="2" destOrd="0" presId="urn:microsoft.com/office/officeart/2016/7/layout/BasicTimeline"/>
    <dgm:cxn modelId="{623BF168-BE69-493D-AF04-8F3862E48059}" type="presParOf" srcId="{D8BD0EC9-FA58-4447-B73B-92E99B04342A}" destId="{258B3179-26C6-4058-80FE-5023817D1B73}" srcOrd="0" destOrd="0" presId="urn:microsoft.com/office/officeart/2016/7/layout/BasicTimeline"/>
    <dgm:cxn modelId="{31D6F8DF-18A9-48A2-A98A-05BF86305E91}" type="presParOf" srcId="{D8BD0EC9-FA58-4447-B73B-92E99B04342A}" destId="{8E2A0137-E5D3-47B0-AEBE-F7998C8DE618}" srcOrd="1" destOrd="0" presId="urn:microsoft.com/office/officeart/2016/7/layout/BasicTimeline"/>
    <dgm:cxn modelId="{3519F3FC-BA65-46C6-82A8-2EE8AD3B6198}" type="presParOf" srcId="{8E2A0137-E5D3-47B0-AEBE-F7998C8DE618}" destId="{E2B35C33-C828-4B73-A7EB-76E49FEC2769}" srcOrd="0" destOrd="0" presId="urn:microsoft.com/office/officeart/2016/7/layout/BasicTimeline"/>
    <dgm:cxn modelId="{6A5F920F-0ED3-4E41-A401-1AE1EA461C6C}" type="presParOf" srcId="{8E2A0137-E5D3-47B0-AEBE-F7998C8DE618}" destId="{1590D8D3-0803-497F-A307-3BC1EA07FF62}" srcOrd="1" destOrd="0" presId="urn:microsoft.com/office/officeart/2016/7/layout/BasicTimeline"/>
    <dgm:cxn modelId="{E5A7F9EE-E06F-4F4C-89EC-44668A186808}" type="presParOf" srcId="{D8BD0EC9-FA58-4447-B73B-92E99B04342A}" destId="{F91CE50B-DD9F-402F-BD00-F0051FCE6CBE}" srcOrd="2" destOrd="0" presId="urn:microsoft.com/office/officeart/2016/7/layout/BasicTimeline"/>
    <dgm:cxn modelId="{4FF1D5A6-02DD-478A-9C92-802B8E7B79B1}" type="presParOf" srcId="{D8BD0EC9-FA58-4447-B73B-92E99B04342A}" destId="{B13774C4-F3D0-4CC7-82CF-5F08272853C6}" srcOrd="3" destOrd="0" presId="urn:microsoft.com/office/officeart/2016/7/layout/BasicTimeline"/>
    <dgm:cxn modelId="{2B3332A8-B6E6-4B13-95BC-3089C0E3C741}" type="presParOf" srcId="{D8BD0EC9-FA58-4447-B73B-92E99B04342A}" destId="{F4A9CCC4-CED8-47F8-AD6B-ED61A99770E9}" srcOrd="4" destOrd="0" presId="urn:microsoft.com/office/officeart/2016/7/layout/BasicTimeline"/>
    <dgm:cxn modelId="{8C62ED9A-1D52-4D49-9090-85F19935AD4B}" type="presParOf" srcId="{138115FA-3B8D-4CF5-9AA5-8EB6082A3A86}" destId="{7222ED34-5A49-4116-BC0A-E65516B1BA36}" srcOrd="3" destOrd="0" presId="urn:microsoft.com/office/officeart/2016/7/layout/BasicTimeline"/>
    <dgm:cxn modelId="{3D48BA72-87C9-4C67-8937-F1317D1E767F}" type="presParOf" srcId="{138115FA-3B8D-4CF5-9AA5-8EB6082A3A86}" destId="{9C6B60BF-5074-41A7-B556-881FED6473D5}" srcOrd="4" destOrd="0" presId="urn:microsoft.com/office/officeart/2016/7/layout/BasicTimeline"/>
    <dgm:cxn modelId="{6E8999D5-4C7B-4F76-99EC-E3463C0F10A9}" type="presParOf" srcId="{9C6B60BF-5074-41A7-B556-881FED6473D5}" destId="{FE5C37F9-D98E-4D74-87C2-690BB278F404}" srcOrd="0" destOrd="0" presId="urn:microsoft.com/office/officeart/2016/7/layout/BasicTimeline"/>
    <dgm:cxn modelId="{27B8EF7D-1417-47E8-BBF3-02DCD83E16AD}" type="presParOf" srcId="{9C6B60BF-5074-41A7-B556-881FED6473D5}" destId="{D2B3C4CC-969B-4750-90DF-C3AB099AE8B0}" srcOrd="1" destOrd="0" presId="urn:microsoft.com/office/officeart/2016/7/layout/BasicTimeline"/>
    <dgm:cxn modelId="{7DA63315-CA17-492C-83E3-378F125300D0}" type="presParOf" srcId="{D2B3C4CC-969B-4750-90DF-C3AB099AE8B0}" destId="{D6620EC0-4EE0-48A8-B2BE-FCB4A378B06D}" srcOrd="0" destOrd="0" presId="urn:microsoft.com/office/officeart/2016/7/layout/BasicTimeline"/>
    <dgm:cxn modelId="{1AB180A1-5CF5-4D89-A8D2-935F5BF6550A}" type="presParOf" srcId="{D2B3C4CC-969B-4750-90DF-C3AB099AE8B0}" destId="{73EC13B4-D376-4C7E-9C34-2BD28F3353B2}" srcOrd="1" destOrd="0" presId="urn:microsoft.com/office/officeart/2016/7/layout/BasicTimeline"/>
    <dgm:cxn modelId="{51AF1395-DD69-4096-AD31-2C0B1C5D0867}" type="presParOf" srcId="{9C6B60BF-5074-41A7-B556-881FED6473D5}" destId="{22786A98-D7AA-4926-A352-19E31AD1DB5C}" srcOrd="2" destOrd="0" presId="urn:microsoft.com/office/officeart/2016/7/layout/BasicTimeline"/>
    <dgm:cxn modelId="{0D01144C-77A0-40EE-BDF6-2CC74E535C00}" type="presParOf" srcId="{9C6B60BF-5074-41A7-B556-881FED6473D5}" destId="{45C11C24-002D-45DA-B52A-349DA565075B}" srcOrd="3" destOrd="0" presId="urn:microsoft.com/office/officeart/2016/7/layout/BasicTimeline"/>
    <dgm:cxn modelId="{0C414AD0-486B-4664-9E70-6D704E459EE2}" type="presParOf" srcId="{9C6B60BF-5074-41A7-B556-881FED6473D5}" destId="{0C64CD3E-8DA8-4419-A3DD-0D726537625B}" srcOrd="4" destOrd="0" presId="urn:microsoft.com/office/officeart/2016/7/layout/BasicTimeline"/>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C1AA76-2AC3-42FA-B9DC-A1D8C25764D1}">
      <dsp:nvSpPr>
        <dsp:cNvPr id="0" name=""/>
        <dsp:cNvSpPr/>
      </dsp:nvSpPr>
      <dsp:spPr>
        <a:xfrm>
          <a:off x="0" y="4029528"/>
          <a:ext cx="17623309" cy="0"/>
        </a:xfrm>
        <a:prstGeom prst="line">
          <a:avLst/>
        </a:prstGeom>
        <a:solidFill>
          <a:schemeClr val="lt1">
            <a:alpha val="90000"/>
            <a:tint val="40000"/>
            <a:hueOff val="0"/>
            <a:satOff val="0"/>
            <a:lumOff val="0"/>
            <a:alphaOff val="0"/>
          </a:schemeClr>
        </a:solidFill>
        <a:ln w="25400" cap="flat" cmpd="sng" algn="ctr">
          <a:solidFill>
            <a:schemeClr val="accent1">
              <a:alpha val="90000"/>
              <a:hueOff val="0"/>
              <a:satOff val="0"/>
              <a:lumOff val="0"/>
              <a:alphaOff val="0"/>
            </a:schemeClr>
          </a:solidFill>
          <a:prstDash val="solid"/>
          <a:tailEnd type="triangle" w="lg" len="lg"/>
        </a:ln>
        <a:effectLst/>
      </dsp:spPr>
      <dsp:style>
        <a:lnRef idx="2">
          <a:scrgbClr r="0" g="0" b="0"/>
        </a:lnRef>
        <a:fillRef idx="1">
          <a:scrgbClr r="0" g="0" b="0"/>
        </a:fillRef>
        <a:effectRef idx="0">
          <a:scrgbClr r="0" g="0" b="0"/>
        </a:effectRef>
        <a:fontRef idx="minor"/>
      </dsp:style>
    </dsp:sp>
    <dsp:sp modelId="{AA4734B8-874C-41D5-B97B-FB1B23B59945}">
      <dsp:nvSpPr>
        <dsp:cNvPr id="0" name=""/>
        <dsp:cNvSpPr/>
      </dsp:nvSpPr>
      <dsp:spPr>
        <a:xfrm>
          <a:off x="190345" y="4337455"/>
          <a:ext cx="2748823" cy="9127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622300">
            <a:lnSpc>
              <a:spcPct val="90000"/>
            </a:lnSpc>
            <a:spcBef>
              <a:spcPct val="0"/>
            </a:spcBef>
            <a:spcAft>
              <a:spcPct val="35000"/>
            </a:spcAft>
            <a:buNone/>
            <a:defRPr b="1"/>
          </a:pPr>
          <a:r>
            <a:rPr lang="pt-BR" sz="1400" b="0" kern="1200" noProof="0" dirty="0">
              <a:latin typeface="Montserrat" panose="00000500000000000000" pitchFamily="2" charset="0"/>
            </a:rPr>
            <a:t>Janeiro/2023 – Dezembro/2024</a:t>
          </a:r>
          <a:r>
            <a:rPr lang="pt-BR" sz="1400" kern="1200" noProof="0" dirty="0">
              <a:latin typeface="Montserrat" panose="00000500000000000000" pitchFamily="2" charset="0"/>
            </a:rPr>
            <a:t> </a:t>
          </a:r>
        </a:p>
      </dsp:txBody>
      <dsp:txXfrm>
        <a:off x="190345" y="4337455"/>
        <a:ext cx="2748823" cy="912723"/>
      </dsp:txXfrm>
    </dsp:sp>
    <dsp:sp modelId="{628AC19E-62B6-4A1C-B0DF-ABE2622F4BDB}">
      <dsp:nvSpPr>
        <dsp:cNvPr id="0" name=""/>
        <dsp:cNvSpPr/>
      </dsp:nvSpPr>
      <dsp:spPr>
        <a:xfrm>
          <a:off x="2925" y="0"/>
          <a:ext cx="3123662" cy="2503931"/>
        </a:xfrm>
        <a:prstGeom prst="round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4460" tIns="124460" rIns="124460" bIns="124460" numCol="1" spcCol="1270" anchor="ctr" anchorCtr="0">
          <a:noAutofit/>
        </a:bodyPr>
        <a:lstStyle/>
        <a:p>
          <a:pPr marL="0" lvl="0" indent="0" algn="ctr" defTabSz="622300">
            <a:lnSpc>
              <a:spcPct val="90000"/>
            </a:lnSpc>
            <a:spcBef>
              <a:spcPct val="0"/>
            </a:spcBef>
            <a:spcAft>
              <a:spcPct val="35000"/>
            </a:spcAft>
            <a:buNone/>
          </a:pPr>
          <a:r>
            <a:rPr lang="pt-BR" sz="1400" b="1" kern="1200" noProof="0" dirty="0">
              <a:latin typeface="Montserrat" panose="00000500000000000000" pitchFamily="2" charset="0"/>
              <a:cs typeface="Arial" panose="020B0604020202020204" pitchFamily="34" charset="0"/>
            </a:rPr>
            <a:t>Agenda Regulatória </a:t>
          </a:r>
          <a:r>
            <a:rPr lang="pt-BR" sz="1400" b="1" kern="1200" noProof="0" dirty="0">
              <a:latin typeface="Montserrat" panose="00000500000000000000" pitchFamily="2" charset="0"/>
            </a:rPr>
            <a:t>23-24</a:t>
          </a:r>
          <a:r>
            <a:rPr lang="pt-BR" sz="1400" b="0" kern="1200" noProof="0" dirty="0">
              <a:latin typeface="Montserrat" panose="00000500000000000000" pitchFamily="2" charset="0"/>
            </a:rPr>
            <a:t> Projeto </a:t>
          </a:r>
          <a:r>
            <a:rPr lang="pt-BR" sz="1400" kern="1200" noProof="0" dirty="0">
              <a:latin typeface="Montserrat" panose="00000500000000000000" pitchFamily="2" charset="0"/>
              <a:cs typeface="Arial" panose="020B0604020202020204" pitchFamily="34" charset="0"/>
            </a:rPr>
            <a:t>DS-15</a:t>
          </a:r>
          <a:br>
            <a:rPr lang="pt-BR" sz="1400" kern="1200" noProof="0" dirty="0">
              <a:latin typeface="Montserrat" panose="00000500000000000000" pitchFamily="2" charset="0"/>
              <a:cs typeface="Arial" panose="020B0604020202020204" pitchFamily="34" charset="0"/>
            </a:rPr>
          </a:br>
          <a:br>
            <a:rPr lang="pt-BR" sz="1400" kern="1200" noProof="0" dirty="0">
              <a:latin typeface="Montserrat" panose="00000500000000000000" pitchFamily="2" charset="0"/>
              <a:cs typeface="Arial" panose="020B0604020202020204" pitchFamily="34" charset="0"/>
            </a:rPr>
          </a:br>
          <a:r>
            <a:rPr lang="pt-BR" sz="1400" b="1" kern="1200" noProof="0" dirty="0">
              <a:latin typeface="Montserrat" panose="00000500000000000000" pitchFamily="2" charset="0"/>
              <a:cs typeface="Arial" panose="020B0604020202020204" pitchFamily="34" charset="0"/>
            </a:rPr>
            <a:t>Estudo de diretrizes regulatórias para cenários de escassez hídrica na RMSP</a:t>
          </a:r>
        </a:p>
        <a:p>
          <a:pPr marL="0" lvl="0" indent="0" algn="ctr" defTabSz="622300">
            <a:lnSpc>
              <a:spcPct val="90000"/>
            </a:lnSpc>
            <a:spcBef>
              <a:spcPct val="0"/>
            </a:spcBef>
            <a:spcAft>
              <a:spcPct val="35000"/>
            </a:spcAft>
            <a:buNone/>
          </a:pPr>
          <a:r>
            <a:rPr lang="pt-BR" sz="1400" b="1" kern="1200" noProof="0" dirty="0">
              <a:latin typeface="Montserrat" panose="00000500000000000000" pitchFamily="2" charset="0"/>
              <a:cs typeface="Arial" panose="020B0604020202020204" pitchFamily="34" charset="0"/>
            </a:rPr>
            <a:t>Prêmio Nacional FGV de Melhores Práticas Regulatórias 2024</a:t>
          </a:r>
        </a:p>
      </dsp:txBody>
      <dsp:txXfrm>
        <a:off x="125157" y="122232"/>
        <a:ext cx="2879198" cy="2259467"/>
      </dsp:txXfrm>
    </dsp:sp>
    <dsp:sp modelId="{D11299BC-7E3B-479E-9E02-35D0FCC64593}">
      <dsp:nvSpPr>
        <dsp:cNvPr id="0" name=""/>
        <dsp:cNvSpPr/>
      </dsp:nvSpPr>
      <dsp:spPr>
        <a:xfrm>
          <a:off x="1564757" y="2503931"/>
          <a:ext cx="0" cy="1534667"/>
        </a:xfrm>
        <a:prstGeom prst="line">
          <a:avLst/>
        </a:prstGeom>
        <a:noFill/>
        <a:ln w="9525" cap="flat" cmpd="sng" algn="ctr">
          <a:solidFill>
            <a:schemeClr val="accent1">
              <a:hueOff val="0"/>
              <a:satOff val="0"/>
              <a:lumOff val="0"/>
              <a:alphaOff val="0"/>
            </a:schemeClr>
          </a:solidFill>
          <a:prstDash val="dash"/>
        </a:ln>
        <a:effectLst/>
      </dsp:spPr>
      <dsp:style>
        <a:lnRef idx="1">
          <a:scrgbClr r="0" g="0" b="0"/>
        </a:lnRef>
        <a:fillRef idx="0">
          <a:scrgbClr r="0" g="0" b="0"/>
        </a:fillRef>
        <a:effectRef idx="0">
          <a:scrgbClr r="0" g="0" b="0"/>
        </a:effectRef>
        <a:fontRef idx="minor"/>
      </dsp:style>
    </dsp:sp>
    <dsp:sp modelId="{258B3179-26C6-4058-80FE-5023817D1B73}">
      <dsp:nvSpPr>
        <dsp:cNvPr id="0" name=""/>
        <dsp:cNvSpPr/>
      </dsp:nvSpPr>
      <dsp:spPr>
        <a:xfrm>
          <a:off x="2002069" y="2827019"/>
          <a:ext cx="2748823" cy="9127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622300">
            <a:lnSpc>
              <a:spcPct val="90000"/>
            </a:lnSpc>
            <a:spcBef>
              <a:spcPct val="0"/>
            </a:spcBef>
            <a:spcAft>
              <a:spcPct val="35000"/>
            </a:spcAft>
            <a:buNone/>
            <a:defRPr b="1"/>
          </a:pPr>
          <a:r>
            <a:rPr lang="pt-BR" sz="1400" b="0" kern="1200" noProof="0" dirty="0">
              <a:latin typeface="Montserrat" panose="00000500000000000000" pitchFamily="2" charset="0"/>
            </a:rPr>
            <a:t>Setembro/2024 – </a:t>
          </a:r>
          <a:br>
            <a:rPr lang="pt-BR" sz="1400" b="0" kern="1200" noProof="0" dirty="0">
              <a:latin typeface="Montserrat" panose="00000500000000000000" pitchFamily="2" charset="0"/>
            </a:rPr>
          </a:br>
          <a:r>
            <a:rPr lang="pt-BR" sz="1400" b="0" kern="1200" noProof="0" dirty="0">
              <a:latin typeface="Montserrat" panose="00000500000000000000" pitchFamily="2" charset="0"/>
            </a:rPr>
            <a:t>Julho/2025 </a:t>
          </a:r>
        </a:p>
      </dsp:txBody>
      <dsp:txXfrm>
        <a:off x="2002069" y="2827019"/>
        <a:ext cx="2748823" cy="912723"/>
      </dsp:txXfrm>
    </dsp:sp>
    <dsp:sp modelId="{3176A6AE-9FFE-42DB-B153-19AF4CEEEF23}">
      <dsp:nvSpPr>
        <dsp:cNvPr id="0" name=""/>
        <dsp:cNvSpPr/>
      </dsp:nvSpPr>
      <dsp:spPr>
        <a:xfrm>
          <a:off x="1504178" y="3978020"/>
          <a:ext cx="121157" cy="121157"/>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2B35C33-C828-4B73-A7EB-76E49FEC2769}">
      <dsp:nvSpPr>
        <dsp:cNvPr id="0" name=""/>
        <dsp:cNvSpPr/>
      </dsp:nvSpPr>
      <dsp:spPr>
        <a:xfrm>
          <a:off x="1814650" y="5573267"/>
          <a:ext cx="3123662" cy="2503931"/>
        </a:xfrm>
        <a:prstGeom prst="round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4460" tIns="124460" rIns="124460" bIns="124460" numCol="1" spcCol="1270" anchor="ctr" anchorCtr="0">
          <a:noAutofit/>
        </a:bodyPr>
        <a:lstStyle/>
        <a:p>
          <a:pPr marL="0" lvl="0" indent="0" algn="ctr" defTabSz="622300">
            <a:lnSpc>
              <a:spcPct val="90000"/>
            </a:lnSpc>
            <a:spcBef>
              <a:spcPct val="0"/>
            </a:spcBef>
            <a:spcAft>
              <a:spcPct val="35000"/>
            </a:spcAft>
            <a:buNone/>
          </a:pPr>
          <a:r>
            <a:rPr lang="pt-BR" sz="1400" b="1" kern="1200" noProof="0" dirty="0">
              <a:latin typeface="Montserrat" panose="00000500000000000000" pitchFamily="2" charset="0"/>
            </a:rPr>
            <a:t>Reuniões Bimestrais </a:t>
          </a:r>
        </a:p>
        <a:p>
          <a:pPr marL="0" lvl="0" indent="0" algn="ctr" defTabSz="622300">
            <a:lnSpc>
              <a:spcPct val="90000"/>
            </a:lnSpc>
            <a:spcBef>
              <a:spcPct val="0"/>
            </a:spcBef>
            <a:spcAft>
              <a:spcPct val="35000"/>
            </a:spcAft>
            <a:buNone/>
          </a:pPr>
          <a:r>
            <a:rPr lang="pt-BR" sz="1400" b="1" kern="1200" noProof="0" dirty="0">
              <a:latin typeface="Montserrat" panose="00000500000000000000" pitchFamily="2" charset="0"/>
            </a:rPr>
            <a:t>Monitoramento dos Mananciais</a:t>
          </a:r>
        </a:p>
        <a:p>
          <a:pPr marL="0" lvl="0" indent="0" algn="ctr" defTabSz="622300">
            <a:lnSpc>
              <a:spcPct val="90000"/>
            </a:lnSpc>
            <a:spcBef>
              <a:spcPct val="0"/>
            </a:spcBef>
            <a:spcAft>
              <a:spcPct val="35000"/>
            </a:spcAft>
            <a:buNone/>
          </a:pPr>
          <a:r>
            <a:rPr lang="pt-BR" sz="1400" b="1" kern="1200" noProof="0" dirty="0">
              <a:latin typeface="Montserrat" panose="00000500000000000000" pitchFamily="2" charset="0"/>
              <a:ea typeface="Calibri"/>
              <a:cs typeface="Calibri"/>
            </a:rPr>
            <a:t>ARSESP – SABESP</a:t>
          </a:r>
        </a:p>
        <a:p>
          <a:pPr marL="0" lvl="0" indent="0" algn="ctr" defTabSz="622300">
            <a:lnSpc>
              <a:spcPct val="90000"/>
            </a:lnSpc>
            <a:spcBef>
              <a:spcPct val="0"/>
            </a:spcBef>
            <a:spcAft>
              <a:spcPct val="35000"/>
            </a:spcAft>
            <a:buNone/>
          </a:pPr>
          <a:r>
            <a:rPr lang="pt-BR" sz="1400" b="0" kern="1200" noProof="0" dirty="0">
              <a:latin typeface="Montserrat" panose="00000500000000000000" pitchFamily="2" charset="0"/>
              <a:ea typeface="Calibri"/>
              <a:cs typeface="Calibri"/>
            </a:rPr>
            <a:t>Acompanhamento das</a:t>
          </a:r>
        </a:p>
        <a:p>
          <a:pPr marL="0" lvl="0" indent="0" algn="ctr" defTabSz="622300">
            <a:lnSpc>
              <a:spcPct val="90000"/>
            </a:lnSpc>
            <a:spcBef>
              <a:spcPct val="0"/>
            </a:spcBef>
            <a:spcAft>
              <a:spcPct val="35000"/>
            </a:spcAft>
            <a:buNone/>
          </a:pPr>
          <a:r>
            <a:rPr lang="pt-BR" sz="1400" b="0" kern="1200" noProof="0" dirty="0">
              <a:latin typeface="Montserrat" panose="00000500000000000000" pitchFamily="2" charset="0"/>
              <a:ea typeface="Calibri"/>
              <a:cs typeface="Calibri"/>
            </a:rPr>
            <a:t>transposições, </a:t>
          </a:r>
        </a:p>
        <a:p>
          <a:pPr marL="0" lvl="0" indent="0" algn="ctr" defTabSz="622300">
            <a:lnSpc>
              <a:spcPct val="90000"/>
            </a:lnSpc>
            <a:spcBef>
              <a:spcPct val="0"/>
            </a:spcBef>
            <a:spcAft>
              <a:spcPct val="35000"/>
            </a:spcAft>
            <a:buNone/>
          </a:pPr>
          <a:r>
            <a:rPr lang="pt-BR" sz="1400" b="0" kern="1200" noProof="0" dirty="0">
              <a:latin typeface="Montserrat" panose="00000500000000000000" pitchFamily="2" charset="0"/>
              <a:ea typeface="Calibri"/>
              <a:cs typeface="Calibri"/>
            </a:rPr>
            <a:t>manobras operacionais, </a:t>
          </a:r>
        </a:p>
        <a:p>
          <a:pPr marL="0" lvl="0" indent="0" algn="ctr" defTabSz="622300">
            <a:lnSpc>
              <a:spcPct val="90000"/>
            </a:lnSpc>
            <a:spcBef>
              <a:spcPct val="0"/>
            </a:spcBef>
            <a:spcAft>
              <a:spcPct val="35000"/>
            </a:spcAft>
            <a:buNone/>
          </a:pPr>
          <a:r>
            <a:rPr lang="pt-BR" sz="1400" b="0" kern="1200" noProof="0" dirty="0">
              <a:latin typeface="Montserrat" panose="00000500000000000000" pitchFamily="2" charset="0"/>
              <a:ea typeface="Calibri"/>
              <a:cs typeface="Calibri"/>
            </a:rPr>
            <a:t>projeções e comunicações</a:t>
          </a:r>
        </a:p>
      </dsp:txBody>
      <dsp:txXfrm>
        <a:off x="1936882" y="5695499"/>
        <a:ext cx="2879198" cy="2259467"/>
      </dsp:txXfrm>
    </dsp:sp>
    <dsp:sp modelId="{F91CE50B-DD9F-402F-BD00-F0051FCE6CBE}">
      <dsp:nvSpPr>
        <dsp:cNvPr id="0" name=""/>
        <dsp:cNvSpPr/>
      </dsp:nvSpPr>
      <dsp:spPr>
        <a:xfrm>
          <a:off x="3376481" y="4038599"/>
          <a:ext cx="0" cy="1534667"/>
        </a:xfrm>
        <a:prstGeom prst="line">
          <a:avLst/>
        </a:prstGeom>
        <a:noFill/>
        <a:ln w="9525" cap="flat" cmpd="sng" algn="ctr">
          <a:solidFill>
            <a:schemeClr val="accent1">
              <a:hueOff val="0"/>
              <a:satOff val="0"/>
              <a:lumOff val="0"/>
              <a:alphaOff val="0"/>
            </a:schemeClr>
          </a:solidFill>
          <a:prstDash val="dash"/>
        </a:ln>
        <a:effectLst/>
      </dsp:spPr>
      <dsp:style>
        <a:lnRef idx="1">
          <a:scrgbClr r="0" g="0" b="0"/>
        </a:lnRef>
        <a:fillRef idx="0">
          <a:scrgbClr r="0" g="0" b="0"/>
        </a:fillRef>
        <a:effectRef idx="0">
          <a:scrgbClr r="0" g="0" b="0"/>
        </a:effectRef>
        <a:fontRef idx="minor"/>
      </dsp:style>
    </dsp:sp>
    <dsp:sp modelId="{FE5C37F9-D98E-4D74-87C2-690BB278F404}">
      <dsp:nvSpPr>
        <dsp:cNvPr id="0" name=""/>
        <dsp:cNvSpPr/>
      </dsp:nvSpPr>
      <dsp:spPr>
        <a:xfrm>
          <a:off x="3813794" y="4337455"/>
          <a:ext cx="2748823" cy="9127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622300">
            <a:lnSpc>
              <a:spcPct val="90000"/>
            </a:lnSpc>
            <a:spcBef>
              <a:spcPct val="0"/>
            </a:spcBef>
            <a:spcAft>
              <a:spcPct val="35000"/>
            </a:spcAft>
            <a:buNone/>
            <a:defRPr b="1"/>
          </a:pPr>
          <a:r>
            <a:rPr lang="pt-BR" sz="1400" b="0" kern="1200" noProof="0" dirty="0">
              <a:latin typeface="Montserrat" panose="00000500000000000000" pitchFamily="2" charset="0"/>
            </a:rPr>
            <a:t>30/Abril/2025</a:t>
          </a:r>
        </a:p>
        <a:p>
          <a:pPr marL="0" lvl="0" indent="0" algn="ctr" defTabSz="622300">
            <a:lnSpc>
              <a:spcPct val="90000"/>
            </a:lnSpc>
            <a:spcBef>
              <a:spcPct val="0"/>
            </a:spcBef>
            <a:spcAft>
              <a:spcPct val="35000"/>
            </a:spcAft>
            <a:buNone/>
            <a:defRPr b="1"/>
          </a:pPr>
          <a:r>
            <a:rPr lang="pt-BR" sz="1400" kern="1200" noProof="0" dirty="0">
              <a:latin typeface="Montserrat" panose="00000500000000000000" pitchFamily="2" charset="0"/>
            </a:rPr>
            <a:t>Volume SIM: 6</a:t>
          </a:r>
          <a:r>
            <a:rPr lang="pt-BR" sz="1400" b="1" kern="1200" noProof="0" dirty="0">
              <a:latin typeface="Montserrat" panose="00000500000000000000" pitchFamily="2" charset="0"/>
            </a:rPr>
            <a:t>1,3%</a:t>
          </a:r>
          <a:r>
            <a:rPr lang="pt-BR" sz="1400" b="0" kern="1200" noProof="0" dirty="0">
              <a:latin typeface="Montserrat" panose="00000500000000000000" pitchFamily="2" charset="0"/>
            </a:rPr>
            <a:t> </a:t>
          </a:r>
        </a:p>
      </dsp:txBody>
      <dsp:txXfrm>
        <a:off x="3813794" y="4337455"/>
        <a:ext cx="2748823" cy="912723"/>
      </dsp:txXfrm>
    </dsp:sp>
    <dsp:sp modelId="{B13774C4-F3D0-4CC7-82CF-5F08272853C6}">
      <dsp:nvSpPr>
        <dsp:cNvPr id="0" name=""/>
        <dsp:cNvSpPr/>
      </dsp:nvSpPr>
      <dsp:spPr>
        <a:xfrm>
          <a:off x="3315902" y="3978020"/>
          <a:ext cx="121157" cy="121157"/>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6620EC0-4EE0-48A8-B2BE-FCB4A378B06D}">
      <dsp:nvSpPr>
        <dsp:cNvPr id="0" name=""/>
        <dsp:cNvSpPr/>
      </dsp:nvSpPr>
      <dsp:spPr>
        <a:xfrm>
          <a:off x="3626374" y="438188"/>
          <a:ext cx="3123662" cy="2065743"/>
        </a:xfrm>
        <a:prstGeom prst="round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4460" tIns="124460" rIns="124460" bIns="124460" numCol="1" spcCol="1270" anchor="ctr" anchorCtr="0">
          <a:noAutofit/>
        </a:bodyPr>
        <a:lstStyle/>
        <a:p>
          <a:pPr marL="0" lvl="0" indent="0" algn="ctr" defTabSz="622300">
            <a:lnSpc>
              <a:spcPct val="90000"/>
            </a:lnSpc>
            <a:spcBef>
              <a:spcPct val="0"/>
            </a:spcBef>
            <a:spcAft>
              <a:spcPct val="35000"/>
            </a:spcAft>
            <a:buNone/>
          </a:pPr>
          <a:r>
            <a:rPr lang="pt-BR" sz="1400" b="1" kern="1200" noProof="0" dirty="0">
              <a:latin typeface="Montserrat" panose="00000500000000000000" pitchFamily="2" charset="0"/>
              <a:cs typeface="Arial" panose="020B0604020202020204" pitchFamily="34" charset="0"/>
            </a:rPr>
            <a:t>Arsesp</a:t>
          </a:r>
          <a:r>
            <a:rPr lang="pt-BR" sz="1400" b="0" kern="1200" noProof="0" dirty="0">
              <a:latin typeface="Montserrat" panose="00000500000000000000" pitchFamily="2" charset="0"/>
              <a:cs typeface="Arial" panose="020B0604020202020204" pitchFamily="34" charset="0"/>
            </a:rPr>
            <a:t> consulta à SP-Águas </a:t>
          </a:r>
          <a:r>
            <a:rPr lang="pt-BR" sz="1400" kern="1200" noProof="0" dirty="0">
              <a:latin typeface="Montserrat" panose="00000500000000000000" pitchFamily="2" charset="0"/>
              <a:cs typeface="Arial" panose="020B0604020202020204" pitchFamily="34" charset="0"/>
            </a:rPr>
            <a:t>sobre projeções dos mananciais da RMSP</a:t>
          </a:r>
        </a:p>
        <a:p>
          <a:pPr marL="0" lvl="0" indent="0" algn="ctr" defTabSz="622300">
            <a:lnSpc>
              <a:spcPct val="90000"/>
            </a:lnSpc>
            <a:spcBef>
              <a:spcPct val="0"/>
            </a:spcBef>
            <a:spcAft>
              <a:spcPct val="35000"/>
            </a:spcAft>
            <a:buNone/>
          </a:pPr>
          <a:endParaRPr lang="pt-BR" sz="1400" kern="1200" noProof="0" dirty="0">
            <a:latin typeface="Montserrat" panose="00000500000000000000" pitchFamily="2" charset="0"/>
            <a:cs typeface="Arial" panose="020B0604020202020204" pitchFamily="34" charset="0"/>
          </a:endParaRPr>
        </a:p>
        <a:p>
          <a:pPr marL="0" lvl="0" indent="0" algn="ctr" defTabSz="622300">
            <a:lnSpc>
              <a:spcPct val="90000"/>
            </a:lnSpc>
            <a:spcBef>
              <a:spcPct val="0"/>
            </a:spcBef>
            <a:spcAft>
              <a:spcPct val="35000"/>
            </a:spcAft>
            <a:buNone/>
          </a:pPr>
          <a:r>
            <a:rPr lang="pt-BR" sz="1400" kern="1200" noProof="0" dirty="0">
              <a:latin typeface="Montserrat" panose="00000500000000000000" pitchFamily="2" charset="0"/>
              <a:cs typeface="Arial" panose="020B0604020202020204" pitchFamily="34" charset="0"/>
            </a:rPr>
            <a:t>Recomendação: </a:t>
          </a:r>
        </a:p>
        <a:p>
          <a:pPr marL="0" lvl="0" indent="0" algn="ctr" defTabSz="622300">
            <a:lnSpc>
              <a:spcPct val="90000"/>
            </a:lnSpc>
            <a:spcBef>
              <a:spcPct val="0"/>
            </a:spcBef>
            <a:spcAft>
              <a:spcPct val="35000"/>
            </a:spcAft>
            <a:buNone/>
          </a:pPr>
          <a:r>
            <a:rPr lang="pt-BR" sz="1400" b="1" kern="1200" noProof="0" dirty="0">
              <a:latin typeface="Montserrat" panose="00000500000000000000" pitchFamily="2" charset="0"/>
              <a:cs typeface="Arial" panose="020B0604020202020204" pitchFamily="34" charset="0"/>
            </a:rPr>
            <a:t>cautela com a situação dos mananciais</a:t>
          </a:r>
          <a:endParaRPr lang="pt-BR" sz="1400" b="1" kern="1200" noProof="0" dirty="0">
            <a:latin typeface="Montserrat" panose="00000500000000000000" pitchFamily="2" charset="0"/>
            <a:ea typeface="Calibri"/>
            <a:cs typeface="Calibri"/>
          </a:endParaRPr>
        </a:p>
      </dsp:txBody>
      <dsp:txXfrm>
        <a:off x="3727215" y="539029"/>
        <a:ext cx="2921980" cy="1864061"/>
      </dsp:txXfrm>
    </dsp:sp>
    <dsp:sp modelId="{22786A98-D7AA-4926-A352-19E31AD1DB5C}">
      <dsp:nvSpPr>
        <dsp:cNvPr id="0" name=""/>
        <dsp:cNvSpPr/>
      </dsp:nvSpPr>
      <dsp:spPr>
        <a:xfrm>
          <a:off x="5188205" y="2503931"/>
          <a:ext cx="0" cy="1534667"/>
        </a:xfrm>
        <a:prstGeom prst="line">
          <a:avLst/>
        </a:prstGeom>
        <a:noFill/>
        <a:ln w="9525" cap="flat" cmpd="sng" algn="ctr">
          <a:solidFill>
            <a:schemeClr val="accent1">
              <a:hueOff val="0"/>
              <a:satOff val="0"/>
              <a:lumOff val="0"/>
              <a:alphaOff val="0"/>
            </a:schemeClr>
          </a:solidFill>
          <a:prstDash val="dash"/>
        </a:ln>
        <a:effectLst/>
      </dsp:spPr>
      <dsp:style>
        <a:lnRef idx="1">
          <a:scrgbClr r="0" g="0" b="0"/>
        </a:lnRef>
        <a:fillRef idx="0">
          <a:scrgbClr r="0" g="0" b="0"/>
        </a:fillRef>
        <a:effectRef idx="0">
          <a:scrgbClr r="0" g="0" b="0"/>
        </a:effectRef>
        <a:fontRef idx="minor"/>
      </dsp:style>
    </dsp:sp>
    <dsp:sp modelId="{05998AAA-856A-445E-AC6B-FF1C63B7A230}">
      <dsp:nvSpPr>
        <dsp:cNvPr id="0" name=""/>
        <dsp:cNvSpPr/>
      </dsp:nvSpPr>
      <dsp:spPr>
        <a:xfrm>
          <a:off x="5625518" y="2827019"/>
          <a:ext cx="2748823" cy="9127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622300">
            <a:lnSpc>
              <a:spcPct val="90000"/>
            </a:lnSpc>
            <a:spcBef>
              <a:spcPct val="0"/>
            </a:spcBef>
            <a:spcAft>
              <a:spcPct val="35000"/>
            </a:spcAft>
            <a:buNone/>
            <a:defRPr b="1"/>
          </a:pPr>
          <a:r>
            <a:rPr lang="pt-BR" sz="1400" b="0" i="0" kern="1200" noProof="0" dirty="0">
              <a:latin typeface="Montserrat" panose="00000500000000000000" pitchFamily="2" charset="0"/>
            </a:rPr>
            <a:t>13/Agosto/2025</a:t>
          </a:r>
        </a:p>
        <a:p>
          <a:pPr marL="0" lvl="0" indent="0" algn="ctr" defTabSz="622300">
            <a:lnSpc>
              <a:spcPct val="90000"/>
            </a:lnSpc>
            <a:spcBef>
              <a:spcPct val="0"/>
            </a:spcBef>
            <a:spcAft>
              <a:spcPct val="35000"/>
            </a:spcAft>
            <a:buNone/>
            <a:defRPr b="1"/>
          </a:pPr>
          <a:r>
            <a:rPr lang="pt-BR" sz="1400" kern="1200" noProof="0" dirty="0">
              <a:latin typeface="Montserrat" panose="00000500000000000000" pitchFamily="2" charset="0"/>
            </a:rPr>
            <a:t>Volume SIM: </a:t>
          </a:r>
          <a:r>
            <a:rPr lang="pt-BR" sz="1400" b="1" kern="1200" noProof="0" dirty="0">
              <a:latin typeface="Montserrat" panose="00000500000000000000" pitchFamily="2" charset="0"/>
            </a:rPr>
            <a:t>41,3%</a:t>
          </a:r>
        </a:p>
      </dsp:txBody>
      <dsp:txXfrm>
        <a:off x="5625518" y="2827019"/>
        <a:ext cx="2748823" cy="912723"/>
      </dsp:txXfrm>
    </dsp:sp>
    <dsp:sp modelId="{45C11C24-002D-45DA-B52A-349DA565075B}">
      <dsp:nvSpPr>
        <dsp:cNvPr id="0" name=""/>
        <dsp:cNvSpPr/>
      </dsp:nvSpPr>
      <dsp:spPr>
        <a:xfrm>
          <a:off x="5127626" y="3978020"/>
          <a:ext cx="121157" cy="121157"/>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AF2AFD2-6442-4D68-B40A-DF239988A28E}">
      <dsp:nvSpPr>
        <dsp:cNvPr id="0" name=""/>
        <dsp:cNvSpPr/>
      </dsp:nvSpPr>
      <dsp:spPr>
        <a:xfrm>
          <a:off x="5438098" y="5573267"/>
          <a:ext cx="3123662" cy="1979670"/>
        </a:xfrm>
        <a:prstGeom prst="round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4460" tIns="124460" rIns="124460" bIns="124460" numCol="1" spcCol="1270" anchor="ctr" anchorCtr="0">
          <a:noAutofit/>
        </a:bodyPr>
        <a:lstStyle/>
        <a:p>
          <a:pPr marL="0" lvl="0" indent="0" algn="ctr" defTabSz="622300">
            <a:lnSpc>
              <a:spcPct val="90000"/>
            </a:lnSpc>
            <a:spcBef>
              <a:spcPct val="0"/>
            </a:spcBef>
            <a:spcAft>
              <a:spcPct val="35000"/>
            </a:spcAft>
            <a:buNone/>
          </a:pPr>
          <a:r>
            <a:rPr lang="pt-BR" sz="1400" b="1" kern="1200" noProof="0" dirty="0">
              <a:latin typeface="Montserrat" panose="00000500000000000000" pitchFamily="2" charset="0"/>
            </a:rPr>
            <a:t>Autorização do </a:t>
          </a:r>
        </a:p>
        <a:p>
          <a:pPr marL="0" lvl="0" indent="0" algn="ctr" defTabSz="622300">
            <a:lnSpc>
              <a:spcPct val="90000"/>
            </a:lnSpc>
            <a:spcBef>
              <a:spcPct val="0"/>
            </a:spcBef>
            <a:spcAft>
              <a:spcPct val="35000"/>
            </a:spcAft>
            <a:buNone/>
          </a:pPr>
          <a:r>
            <a:rPr lang="pt-BR" sz="1400" b="1" kern="1200" noProof="0" dirty="0">
              <a:latin typeface="Montserrat" panose="00000500000000000000" pitchFamily="2" charset="0"/>
            </a:rPr>
            <a:t>Regime Diferenciado de Abastecimento </a:t>
          </a:r>
          <a:br>
            <a:rPr lang="pt-BR" sz="1400" b="1" kern="1200" noProof="0" dirty="0">
              <a:latin typeface="Montserrat" panose="00000500000000000000" pitchFamily="2" charset="0"/>
            </a:rPr>
          </a:br>
          <a:r>
            <a:rPr lang="pt-BR" sz="1400" b="1" kern="1200" noProof="0" dirty="0">
              <a:latin typeface="Montserrat" panose="00000500000000000000" pitchFamily="2" charset="0"/>
            </a:rPr>
            <a:t>RDA</a:t>
          </a:r>
          <a:endParaRPr lang="pt-BR" sz="1400" b="1" kern="1200" noProof="0" dirty="0">
            <a:latin typeface="Montserrat" panose="00000500000000000000" pitchFamily="2" charset="0"/>
            <a:ea typeface="Calibri"/>
            <a:cs typeface="Calibri"/>
          </a:endParaRPr>
        </a:p>
        <a:p>
          <a:pPr marL="0" lvl="0" indent="0" algn="ctr" defTabSz="622300">
            <a:lnSpc>
              <a:spcPct val="90000"/>
            </a:lnSpc>
            <a:spcBef>
              <a:spcPct val="0"/>
            </a:spcBef>
            <a:spcAft>
              <a:spcPct val="35000"/>
            </a:spcAft>
            <a:buNone/>
          </a:pPr>
          <a:r>
            <a:rPr lang="pt-BR" sz="1400" kern="1200" noProof="0" dirty="0">
              <a:latin typeface="Montserrat" panose="00000500000000000000" pitchFamily="2" charset="0"/>
            </a:rPr>
            <a:t>nos termos do art. 12 da Deliberação ARSESP nº 1.621/2024</a:t>
          </a:r>
          <a:endParaRPr lang="pt-BR" sz="1400" b="1" kern="1200" noProof="0" dirty="0">
            <a:latin typeface="Montserrat" panose="00000500000000000000" pitchFamily="2" charset="0"/>
          </a:endParaRPr>
        </a:p>
      </dsp:txBody>
      <dsp:txXfrm>
        <a:off x="5534738" y="5669907"/>
        <a:ext cx="2930382" cy="1786390"/>
      </dsp:txXfrm>
    </dsp:sp>
    <dsp:sp modelId="{54E3FE6D-F977-425A-8A48-B2FE969561F6}">
      <dsp:nvSpPr>
        <dsp:cNvPr id="0" name=""/>
        <dsp:cNvSpPr/>
      </dsp:nvSpPr>
      <dsp:spPr>
        <a:xfrm>
          <a:off x="6999930" y="4038599"/>
          <a:ext cx="0" cy="1534667"/>
        </a:xfrm>
        <a:prstGeom prst="line">
          <a:avLst/>
        </a:prstGeom>
        <a:noFill/>
        <a:ln w="9525" cap="flat" cmpd="sng" algn="ctr">
          <a:solidFill>
            <a:schemeClr val="accent1">
              <a:hueOff val="0"/>
              <a:satOff val="0"/>
              <a:lumOff val="0"/>
              <a:alphaOff val="0"/>
            </a:schemeClr>
          </a:solidFill>
          <a:prstDash val="dash"/>
        </a:ln>
        <a:effectLst/>
      </dsp:spPr>
      <dsp:style>
        <a:lnRef idx="1">
          <a:scrgbClr r="0" g="0" b="0"/>
        </a:lnRef>
        <a:fillRef idx="0">
          <a:scrgbClr r="0" g="0" b="0"/>
        </a:fillRef>
        <a:effectRef idx="0">
          <a:scrgbClr r="0" g="0" b="0"/>
        </a:effectRef>
        <a:fontRef idx="minor"/>
      </dsp:style>
    </dsp:sp>
    <dsp:sp modelId="{9FF543BF-33F9-4BDE-A7EC-092AB73D8FD3}">
      <dsp:nvSpPr>
        <dsp:cNvPr id="0" name=""/>
        <dsp:cNvSpPr/>
      </dsp:nvSpPr>
      <dsp:spPr>
        <a:xfrm>
          <a:off x="7437242" y="4337455"/>
          <a:ext cx="2748823" cy="9127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622300">
            <a:lnSpc>
              <a:spcPct val="90000"/>
            </a:lnSpc>
            <a:spcBef>
              <a:spcPct val="0"/>
            </a:spcBef>
            <a:spcAft>
              <a:spcPct val="35000"/>
            </a:spcAft>
            <a:buNone/>
            <a:defRPr b="1"/>
          </a:pPr>
          <a:r>
            <a:rPr lang="pt-BR" sz="1400" b="0" i="0" kern="1200" noProof="0" dirty="0">
              <a:latin typeface="Montserrat" panose="00000500000000000000" pitchFamily="2" charset="0"/>
            </a:rPr>
            <a:t>26/Agosto/2025</a:t>
          </a:r>
        </a:p>
        <a:p>
          <a:pPr marL="0" lvl="0" indent="0" algn="ctr" defTabSz="622300">
            <a:lnSpc>
              <a:spcPct val="90000"/>
            </a:lnSpc>
            <a:spcBef>
              <a:spcPct val="0"/>
            </a:spcBef>
            <a:spcAft>
              <a:spcPct val="35000"/>
            </a:spcAft>
            <a:buNone/>
            <a:defRPr b="1"/>
          </a:pPr>
          <a:r>
            <a:rPr lang="pt-BR" sz="1400" kern="1200" noProof="0" dirty="0">
              <a:latin typeface="Montserrat" panose="00000500000000000000" pitchFamily="2" charset="0"/>
            </a:rPr>
            <a:t>Volume SIM: </a:t>
          </a:r>
          <a:r>
            <a:rPr lang="pt-BR" sz="1400" b="1" kern="1200" noProof="0" dirty="0">
              <a:latin typeface="Montserrat" panose="00000500000000000000" pitchFamily="2" charset="0"/>
            </a:rPr>
            <a:t>39,2%</a:t>
          </a:r>
          <a:endParaRPr lang="pt-BR" sz="1400" b="0" kern="1200" noProof="0" dirty="0">
            <a:latin typeface="Montserrat" panose="00000500000000000000" pitchFamily="2" charset="0"/>
          </a:endParaRPr>
        </a:p>
      </dsp:txBody>
      <dsp:txXfrm>
        <a:off x="7437242" y="4337455"/>
        <a:ext cx="2748823" cy="912723"/>
      </dsp:txXfrm>
    </dsp:sp>
    <dsp:sp modelId="{DEAE5C2E-EC55-4120-BDE7-9C9CB37AEC2A}">
      <dsp:nvSpPr>
        <dsp:cNvPr id="0" name=""/>
        <dsp:cNvSpPr/>
      </dsp:nvSpPr>
      <dsp:spPr>
        <a:xfrm>
          <a:off x="6939351" y="3978020"/>
          <a:ext cx="121157" cy="121157"/>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AB17D51-76FC-4E0E-92C3-04E79A3B8C17}">
      <dsp:nvSpPr>
        <dsp:cNvPr id="0" name=""/>
        <dsp:cNvSpPr/>
      </dsp:nvSpPr>
      <dsp:spPr>
        <a:xfrm>
          <a:off x="7249823" y="739442"/>
          <a:ext cx="3123662" cy="1764489"/>
        </a:xfrm>
        <a:prstGeom prst="round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4460" tIns="124460" rIns="124460" bIns="124460" numCol="1" spcCol="1270" anchor="ctr" anchorCtr="0">
          <a:noAutofit/>
        </a:bodyPr>
        <a:lstStyle/>
        <a:p>
          <a:pPr marL="0" lvl="0" indent="0" algn="ctr" defTabSz="622300">
            <a:lnSpc>
              <a:spcPct val="90000"/>
            </a:lnSpc>
            <a:spcBef>
              <a:spcPct val="0"/>
            </a:spcBef>
            <a:spcAft>
              <a:spcPct val="35000"/>
            </a:spcAft>
            <a:buNone/>
          </a:pPr>
          <a:r>
            <a:rPr lang="pt-BR" sz="1400" b="1" kern="1200" noProof="0" dirty="0">
              <a:latin typeface="Montserrat" panose="00000500000000000000" pitchFamily="2" charset="0"/>
            </a:rPr>
            <a:t>Autorização da </a:t>
          </a:r>
        </a:p>
        <a:p>
          <a:pPr marL="0" lvl="0" indent="0" algn="ctr" defTabSz="622300">
            <a:lnSpc>
              <a:spcPct val="90000"/>
            </a:lnSpc>
            <a:spcBef>
              <a:spcPct val="0"/>
            </a:spcBef>
            <a:spcAft>
              <a:spcPct val="35000"/>
            </a:spcAft>
            <a:buNone/>
          </a:pPr>
          <a:r>
            <a:rPr lang="pt-BR" sz="1400" b="1" kern="1200" noProof="0" dirty="0">
              <a:latin typeface="Montserrat" panose="00000500000000000000" pitchFamily="2" charset="0"/>
            </a:rPr>
            <a:t>Gestão de Demanda Noturna </a:t>
          </a:r>
          <a:br>
            <a:rPr lang="pt-BR" sz="1400" b="1" kern="1200" noProof="0" dirty="0">
              <a:latin typeface="Montserrat" panose="00000500000000000000" pitchFamily="2" charset="0"/>
            </a:rPr>
          </a:br>
          <a:r>
            <a:rPr lang="pt-BR" sz="1400" b="1" kern="1200" noProof="0" dirty="0">
              <a:latin typeface="Montserrat" panose="00000500000000000000" pitchFamily="2" charset="0"/>
            </a:rPr>
            <a:t>GDN – 8h</a:t>
          </a:r>
        </a:p>
        <a:p>
          <a:pPr marL="0" lvl="0" indent="0" algn="ctr" defTabSz="622300">
            <a:lnSpc>
              <a:spcPct val="90000"/>
            </a:lnSpc>
            <a:spcBef>
              <a:spcPct val="0"/>
            </a:spcBef>
            <a:spcAft>
              <a:spcPct val="35000"/>
            </a:spcAft>
            <a:buNone/>
          </a:pPr>
          <a:r>
            <a:rPr lang="pt-BR" sz="1400" kern="1200" noProof="0" dirty="0">
              <a:latin typeface="Montserrat" panose="00000500000000000000" pitchFamily="2" charset="0"/>
              <a:cs typeface="Arial" panose="020B0604020202020204" pitchFamily="34" charset="0"/>
            </a:rPr>
            <a:t>Arsesp publica a Deliberação nº 1704/2025</a:t>
          </a:r>
          <a:endParaRPr lang="pt-BR" sz="1400" kern="1200" noProof="0" dirty="0">
            <a:latin typeface="Montserrat" panose="00000500000000000000" pitchFamily="2" charset="0"/>
          </a:endParaRPr>
        </a:p>
      </dsp:txBody>
      <dsp:txXfrm>
        <a:off x="7335958" y="825577"/>
        <a:ext cx="2951392" cy="1592219"/>
      </dsp:txXfrm>
    </dsp:sp>
    <dsp:sp modelId="{08A7F758-882D-429B-B5F8-D0DB919E87F1}">
      <dsp:nvSpPr>
        <dsp:cNvPr id="0" name=""/>
        <dsp:cNvSpPr/>
      </dsp:nvSpPr>
      <dsp:spPr>
        <a:xfrm>
          <a:off x="8811654" y="2503931"/>
          <a:ext cx="0" cy="1534667"/>
        </a:xfrm>
        <a:prstGeom prst="line">
          <a:avLst/>
        </a:prstGeom>
        <a:noFill/>
        <a:ln w="9525" cap="flat" cmpd="sng" algn="ctr">
          <a:solidFill>
            <a:schemeClr val="accent1">
              <a:hueOff val="0"/>
              <a:satOff val="0"/>
              <a:lumOff val="0"/>
              <a:alphaOff val="0"/>
            </a:schemeClr>
          </a:solidFill>
          <a:prstDash val="dash"/>
        </a:ln>
        <a:effectLst/>
      </dsp:spPr>
      <dsp:style>
        <a:lnRef idx="1">
          <a:scrgbClr r="0" g="0" b="0"/>
        </a:lnRef>
        <a:fillRef idx="0">
          <a:scrgbClr r="0" g="0" b="0"/>
        </a:fillRef>
        <a:effectRef idx="0">
          <a:scrgbClr r="0" g="0" b="0"/>
        </a:effectRef>
        <a:fontRef idx="minor"/>
      </dsp:style>
    </dsp:sp>
    <dsp:sp modelId="{DC429A53-6987-4750-A50B-D7C50E882325}">
      <dsp:nvSpPr>
        <dsp:cNvPr id="0" name=""/>
        <dsp:cNvSpPr/>
      </dsp:nvSpPr>
      <dsp:spPr>
        <a:xfrm>
          <a:off x="9248967" y="2827019"/>
          <a:ext cx="2748823" cy="9127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622300">
            <a:lnSpc>
              <a:spcPct val="90000"/>
            </a:lnSpc>
            <a:spcBef>
              <a:spcPct val="0"/>
            </a:spcBef>
            <a:spcAft>
              <a:spcPct val="35000"/>
            </a:spcAft>
            <a:buNone/>
            <a:defRPr b="1"/>
          </a:pPr>
          <a:r>
            <a:rPr lang="pt-BR" sz="1400" b="0" kern="1200" noProof="0" dirty="0">
              <a:latin typeface="Montserrat" panose="00000500000000000000" pitchFamily="2" charset="0"/>
            </a:rPr>
            <a:t>03/Setembro/2025</a:t>
          </a:r>
        </a:p>
        <a:p>
          <a:pPr marL="0" lvl="0" indent="0" algn="ctr" defTabSz="622300">
            <a:lnSpc>
              <a:spcPct val="90000"/>
            </a:lnSpc>
            <a:spcBef>
              <a:spcPct val="0"/>
            </a:spcBef>
            <a:spcAft>
              <a:spcPct val="35000"/>
            </a:spcAft>
            <a:buNone/>
            <a:defRPr b="1"/>
          </a:pPr>
          <a:r>
            <a:rPr lang="pt-BR" sz="1400" b="1" kern="1200" noProof="0" dirty="0">
              <a:latin typeface="Montserrat" panose="00000500000000000000" pitchFamily="2" charset="0"/>
            </a:rPr>
            <a:t>Volume SIM: 36,4%</a:t>
          </a:r>
        </a:p>
      </dsp:txBody>
      <dsp:txXfrm>
        <a:off x="9248967" y="2827019"/>
        <a:ext cx="2748823" cy="912723"/>
      </dsp:txXfrm>
    </dsp:sp>
    <dsp:sp modelId="{35C37D0F-6819-47CF-BE6A-8A1162D82267}">
      <dsp:nvSpPr>
        <dsp:cNvPr id="0" name=""/>
        <dsp:cNvSpPr/>
      </dsp:nvSpPr>
      <dsp:spPr>
        <a:xfrm>
          <a:off x="8751075" y="3978020"/>
          <a:ext cx="121157" cy="121157"/>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92B4335-BBA9-473D-8C16-A68DDB50D8BC}">
      <dsp:nvSpPr>
        <dsp:cNvPr id="0" name=""/>
        <dsp:cNvSpPr/>
      </dsp:nvSpPr>
      <dsp:spPr>
        <a:xfrm>
          <a:off x="9061547" y="5573267"/>
          <a:ext cx="3123662" cy="1463235"/>
        </a:xfrm>
        <a:prstGeom prst="round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4460" tIns="124460" rIns="124460" bIns="124460" numCol="1" spcCol="1270" anchor="ctr" anchorCtr="0">
          <a:noAutofit/>
        </a:bodyPr>
        <a:lstStyle/>
        <a:p>
          <a:pPr marL="0" lvl="0" indent="0" algn="ctr" defTabSz="622300">
            <a:lnSpc>
              <a:spcPct val="90000"/>
            </a:lnSpc>
            <a:spcBef>
              <a:spcPct val="0"/>
            </a:spcBef>
            <a:spcAft>
              <a:spcPct val="35000"/>
            </a:spcAft>
            <a:buNone/>
          </a:pPr>
          <a:r>
            <a:rPr lang="pt-BR" sz="1400" b="1" kern="1200" noProof="0" dirty="0">
              <a:latin typeface="Montserrat" panose="00000500000000000000" pitchFamily="2" charset="0"/>
            </a:rPr>
            <a:t>Comitê de Integração das Agências para a segurança hídrica</a:t>
          </a:r>
        </a:p>
        <a:p>
          <a:pPr marL="0" lvl="0" indent="0" algn="ctr" defTabSz="622300">
            <a:lnSpc>
              <a:spcPct val="90000"/>
            </a:lnSpc>
            <a:spcBef>
              <a:spcPct val="0"/>
            </a:spcBef>
            <a:spcAft>
              <a:spcPct val="35000"/>
            </a:spcAft>
            <a:buNone/>
          </a:pPr>
          <a:r>
            <a:rPr lang="pt-BR" sz="1400" b="0" kern="1200" noProof="0" dirty="0">
              <a:latin typeface="Montserrat" panose="00000500000000000000" pitchFamily="2" charset="0"/>
            </a:rPr>
            <a:t>Portaria Conjunta ARSESP SP-ÁGUAS N° 1/2025</a:t>
          </a:r>
        </a:p>
      </dsp:txBody>
      <dsp:txXfrm>
        <a:off x="9132976" y="5644696"/>
        <a:ext cx="2980804" cy="1320377"/>
      </dsp:txXfrm>
    </dsp:sp>
    <dsp:sp modelId="{1CABD9A0-23F9-48A9-8D44-36174018AFD2}">
      <dsp:nvSpPr>
        <dsp:cNvPr id="0" name=""/>
        <dsp:cNvSpPr/>
      </dsp:nvSpPr>
      <dsp:spPr>
        <a:xfrm>
          <a:off x="10623378" y="4038599"/>
          <a:ext cx="0" cy="1534667"/>
        </a:xfrm>
        <a:prstGeom prst="line">
          <a:avLst/>
        </a:prstGeom>
        <a:noFill/>
        <a:ln w="9525" cap="flat" cmpd="sng" algn="ctr">
          <a:solidFill>
            <a:schemeClr val="accent1">
              <a:hueOff val="0"/>
              <a:satOff val="0"/>
              <a:lumOff val="0"/>
              <a:alphaOff val="0"/>
            </a:schemeClr>
          </a:solidFill>
          <a:prstDash val="dash"/>
        </a:ln>
        <a:effectLst/>
      </dsp:spPr>
      <dsp:style>
        <a:lnRef idx="1">
          <a:scrgbClr r="0" g="0" b="0"/>
        </a:lnRef>
        <a:fillRef idx="0">
          <a:scrgbClr r="0" g="0" b="0"/>
        </a:fillRef>
        <a:effectRef idx="0">
          <a:scrgbClr r="0" g="0" b="0"/>
        </a:effectRef>
        <a:fontRef idx="minor"/>
      </dsp:style>
    </dsp:sp>
    <dsp:sp modelId="{47C2E879-22B3-4489-8549-A8F45A5E57BC}">
      <dsp:nvSpPr>
        <dsp:cNvPr id="0" name=""/>
        <dsp:cNvSpPr/>
      </dsp:nvSpPr>
      <dsp:spPr>
        <a:xfrm>
          <a:off x="11060691" y="4337455"/>
          <a:ext cx="2748823" cy="9127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622300">
            <a:lnSpc>
              <a:spcPct val="90000"/>
            </a:lnSpc>
            <a:spcBef>
              <a:spcPct val="0"/>
            </a:spcBef>
            <a:spcAft>
              <a:spcPct val="35000"/>
            </a:spcAft>
            <a:buNone/>
            <a:defRPr b="1"/>
          </a:pPr>
          <a:r>
            <a:rPr lang="pt-BR" sz="1400" b="0" i="0" kern="1200" noProof="0" dirty="0">
              <a:latin typeface="Montserrat" panose="00000500000000000000" pitchFamily="2" charset="0"/>
            </a:rPr>
            <a:t>22/Setembro/2025</a:t>
          </a:r>
        </a:p>
        <a:p>
          <a:pPr marL="0" lvl="0" indent="0" algn="ctr" defTabSz="622300">
            <a:lnSpc>
              <a:spcPct val="90000"/>
            </a:lnSpc>
            <a:spcBef>
              <a:spcPct val="0"/>
            </a:spcBef>
            <a:spcAft>
              <a:spcPct val="35000"/>
            </a:spcAft>
            <a:buNone/>
            <a:defRPr b="1"/>
          </a:pPr>
          <a:r>
            <a:rPr lang="pt-BR" sz="1400" kern="1200" noProof="0" dirty="0">
              <a:latin typeface="Montserrat" panose="00000500000000000000" pitchFamily="2" charset="0"/>
            </a:rPr>
            <a:t>Volume SIM: </a:t>
          </a:r>
          <a:r>
            <a:rPr lang="pt-BR" sz="1400" b="1" kern="1200" noProof="0" dirty="0">
              <a:latin typeface="Montserrat" panose="00000500000000000000" pitchFamily="2" charset="0"/>
            </a:rPr>
            <a:t>31,9%</a:t>
          </a:r>
          <a:endParaRPr lang="pt-BR" sz="1400" kern="1200" noProof="0" dirty="0">
            <a:latin typeface="Montserrat" panose="00000500000000000000" pitchFamily="2" charset="0"/>
          </a:endParaRPr>
        </a:p>
      </dsp:txBody>
      <dsp:txXfrm>
        <a:off x="11060691" y="4337455"/>
        <a:ext cx="2748823" cy="912723"/>
      </dsp:txXfrm>
    </dsp:sp>
    <dsp:sp modelId="{A870D280-A758-4A36-95EF-177A488F1035}">
      <dsp:nvSpPr>
        <dsp:cNvPr id="0" name=""/>
        <dsp:cNvSpPr/>
      </dsp:nvSpPr>
      <dsp:spPr>
        <a:xfrm>
          <a:off x="10562799" y="3978020"/>
          <a:ext cx="121157" cy="121157"/>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AAFE2CF-91D7-49AF-B849-E6A301F20DA1}">
      <dsp:nvSpPr>
        <dsp:cNvPr id="0" name=""/>
        <dsp:cNvSpPr/>
      </dsp:nvSpPr>
      <dsp:spPr>
        <a:xfrm>
          <a:off x="10873271" y="223006"/>
          <a:ext cx="3123662" cy="2280925"/>
        </a:xfrm>
        <a:prstGeom prst="round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4460" tIns="124460" rIns="124460" bIns="124460" numCol="1" spcCol="1270" anchor="ctr" anchorCtr="0">
          <a:noAutofit/>
        </a:bodyPr>
        <a:lstStyle/>
        <a:p>
          <a:pPr marL="0" lvl="0" indent="0" algn="ctr" defTabSz="622300">
            <a:lnSpc>
              <a:spcPct val="90000"/>
            </a:lnSpc>
            <a:spcBef>
              <a:spcPct val="0"/>
            </a:spcBef>
            <a:spcAft>
              <a:spcPct val="35000"/>
            </a:spcAft>
            <a:buNone/>
          </a:pPr>
          <a:r>
            <a:rPr lang="pt-BR" sz="1400" b="1" kern="1200" noProof="0" dirty="0">
              <a:latin typeface="Montserrat" panose="00000500000000000000" pitchFamily="2" charset="0"/>
            </a:rPr>
            <a:t>Autorização da</a:t>
          </a:r>
        </a:p>
        <a:p>
          <a:pPr marL="0" lvl="0" indent="0" algn="ctr" defTabSz="622300">
            <a:lnSpc>
              <a:spcPct val="90000"/>
            </a:lnSpc>
            <a:spcBef>
              <a:spcPct val="0"/>
            </a:spcBef>
            <a:spcAft>
              <a:spcPct val="35000"/>
            </a:spcAft>
            <a:buNone/>
          </a:pPr>
          <a:r>
            <a:rPr lang="pt-BR" sz="1400" b="1" kern="1200" noProof="0" dirty="0">
              <a:latin typeface="Montserrat" panose="00000500000000000000" pitchFamily="2" charset="0"/>
            </a:rPr>
            <a:t> Gestão de Demanda Noturna </a:t>
          </a:r>
          <a:br>
            <a:rPr lang="pt-BR" sz="1400" b="1" kern="1200" noProof="0" dirty="0">
              <a:latin typeface="Montserrat" panose="00000500000000000000" pitchFamily="2" charset="0"/>
            </a:rPr>
          </a:br>
          <a:r>
            <a:rPr lang="pt-BR" sz="1400" b="1" kern="1200" noProof="0" dirty="0">
              <a:latin typeface="Montserrat" panose="00000500000000000000" pitchFamily="2" charset="0"/>
            </a:rPr>
            <a:t>GDN – 10h</a:t>
          </a:r>
        </a:p>
        <a:p>
          <a:pPr marL="0" lvl="0" indent="0" algn="ctr" defTabSz="622300">
            <a:lnSpc>
              <a:spcPct val="90000"/>
            </a:lnSpc>
            <a:spcBef>
              <a:spcPct val="0"/>
            </a:spcBef>
            <a:spcAft>
              <a:spcPct val="35000"/>
            </a:spcAft>
            <a:buNone/>
          </a:pPr>
          <a:r>
            <a:rPr lang="pt-BR" sz="1400" kern="1200" noProof="0" dirty="0">
              <a:latin typeface="Montserrat" panose="00000500000000000000" pitchFamily="2" charset="0"/>
            </a:rPr>
            <a:t>Aumento das restrições no abastecimento</a:t>
          </a:r>
        </a:p>
        <a:p>
          <a:pPr marL="0" lvl="0" indent="0" algn="ctr" defTabSz="622300">
            <a:lnSpc>
              <a:spcPct val="90000"/>
            </a:lnSpc>
            <a:spcBef>
              <a:spcPct val="0"/>
            </a:spcBef>
            <a:spcAft>
              <a:spcPct val="35000"/>
            </a:spcAft>
            <a:buNone/>
          </a:pPr>
          <a:r>
            <a:rPr lang="pt-BR" sz="1400" b="1" kern="1200" noProof="0" dirty="0">
              <a:latin typeface="Montserrat" panose="00000500000000000000" pitchFamily="2" charset="0"/>
            </a:rPr>
            <a:t>Medida vigente até o momento</a:t>
          </a:r>
        </a:p>
      </dsp:txBody>
      <dsp:txXfrm>
        <a:off x="10984617" y="334352"/>
        <a:ext cx="2900970" cy="2058233"/>
      </dsp:txXfrm>
    </dsp:sp>
    <dsp:sp modelId="{85435381-8F9A-42CE-8ABC-61864EA3FE69}">
      <dsp:nvSpPr>
        <dsp:cNvPr id="0" name=""/>
        <dsp:cNvSpPr/>
      </dsp:nvSpPr>
      <dsp:spPr>
        <a:xfrm>
          <a:off x="12435103" y="2503931"/>
          <a:ext cx="0" cy="1534667"/>
        </a:xfrm>
        <a:prstGeom prst="line">
          <a:avLst/>
        </a:prstGeom>
        <a:noFill/>
        <a:ln w="9525" cap="flat" cmpd="sng" algn="ctr">
          <a:solidFill>
            <a:schemeClr val="accent1">
              <a:hueOff val="0"/>
              <a:satOff val="0"/>
              <a:lumOff val="0"/>
              <a:alphaOff val="0"/>
            </a:schemeClr>
          </a:solidFill>
          <a:prstDash val="dash"/>
        </a:ln>
        <a:effectLst/>
      </dsp:spPr>
      <dsp:style>
        <a:lnRef idx="1">
          <a:scrgbClr r="0" g="0" b="0"/>
        </a:lnRef>
        <a:fillRef idx="0">
          <a:scrgbClr r="0" g="0" b="0"/>
        </a:fillRef>
        <a:effectRef idx="0">
          <a:scrgbClr r="0" g="0" b="0"/>
        </a:effectRef>
        <a:fontRef idx="minor"/>
      </dsp:style>
    </dsp:sp>
    <dsp:sp modelId="{6070475F-2AC5-4995-866F-F8E8AFDC1646}">
      <dsp:nvSpPr>
        <dsp:cNvPr id="0" name=""/>
        <dsp:cNvSpPr/>
      </dsp:nvSpPr>
      <dsp:spPr>
        <a:xfrm>
          <a:off x="12872415" y="2827019"/>
          <a:ext cx="2748823" cy="9127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622300">
            <a:lnSpc>
              <a:spcPct val="90000"/>
            </a:lnSpc>
            <a:spcBef>
              <a:spcPct val="0"/>
            </a:spcBef>
            <a:spcAft>
              <a:spcPct val="35000"/>
            </a:spcAft>
            <a:buNone/>
            <a:defRPr b="1"/>
          </a:pPr>
          <a:r>
            <a:rPr lang="pt-BR" sz="1400" b="0" kern="1200" noProof="0" dirty="0">
              <a:latin typeface="Montserrat" panose="00000500000000000000" pitchFamily="2" charset="0"/>
            </a:rPr>
            <a:t>24/Outubro/2025</a:t>
          </a:r>
        </a:p>
        <a:p>
          <a:pPr marL="0" lvl="0" indent="0" algn="ctr" defTabSz="622300">
            <a:lnSpc>
              <a:spcPct val="90000"/>
            </a:lnSpc>
            <a:spcBef>
              <a:spcPct val="0"/>
            </a:spcBef>
            <a:spcAft>
              <a:spcPct val="35000"/>
            </a:spcAft>
            <a:buNone/>
            <a:defRPr b="1"/>
          </a:pPr>
          <a:r>
            <a:rPr lang="pt-BR" sz="1400" b="1" kern="1200" noProof="0" dirty="0">
              <a:latin typeface="Montserrat" panose="00000500000000000000" pitchFamily="2" charset="0"/>
            </a:rPr>
            <a:t>Volume SIM: 28,7%</a:t>
          </a:r>
          <a:endParaRPr lang="pt-BR" sz="1400" kern="1200" noProof="0" dirty="0">
            <a:latin typeface="Montserrat" panose="00000500000000000000" pitchFamily="2" charset="0"/>
          </a:endParaRPr>
        </a:p>
      </dsp:txBody>
      <dsp:txXfrm>
        <a:off x="12872415" y="2827019"/>
        <a:ext cx="2748823" cy="912723"/>
      </dsp:txXfrm>
    </dsp:sp>
    <dsp:sp modelId="{92B8D1FA-F9C2-4C96-A0BE-15A0B8293AED}">
      <dsp:nvSpPr>
        <dsp:cNvPr id="0" name=""/>
        <dsp:cNvSpPr/>
      </dsp:nvSpPr>
      <dsp:spPr>
        <a:xfrm>
          <a:off x="12374524" y="3978020"/>
          <a:ext cx="121157" cy="121157"/>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D1669C7-106B-442F-9065-C7FF7155C59C}">
      <dsp:nvSpPr>
        <dsp:cNvPr id="0" name=""/>
        <dsp:cNvSpPr/>
      </dsp:nvSpPr>
      <dsp:spPr>
        <a:xfrm>
          <a:off x="12684996" y="5573267"/>
          <a:ext cx="3123662" cy="2503931"/>
        </a:xfrm>
        <a:prstGeom prst="round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4460" tIns="124460" rIns="124460" bIns="124460" numCol="1" spcCol="1270" anchor="ctr" anchorCtr="0">
          <a:noAutofit/>
        </a:bodyPr>
        <a:lstStyle/>
        <a:p>
          <a:pPr marL="0" lvl="0" indent="0" algn="ctr" defTabSz="622300">
            <a:lnSpc>
              <a:spcPct val="90000"/>
            </a:lnSpc>
            <a:spcBef>
              <a:spcPct val="0"/>
            </a:spcBef>
            <a:spcAft>
              <a:spcPct val="35000"/>
            </a:spcAft>
            <a:buNone/>
          </a:pPr>
          <a:r>
            <a:rPr lang="pt-BR" sz="1400" b="1" kern="1200" noProof="0" dirty="0">
              <a:latin typeface="Montserrat" panose="00000500000000000000" pitchFamily="2" charset="0"/>
            </a:rPr>
            <a:t>Arsesp abre CP com Deliberação 1.729/2026:</a:t>
          </a:r>
          <a:br>
            <a:rPr lang="pt-BR" sz="1400" b="1" kern="1200" noProof="0" dirty="0">
              <a:latin typeface="Montserrat" panose="00000500000000000000" pitchFamily="2" charset="0"/>
            </a:rPr>
          </a:br>
          <a:r>
            <a:rPr lang="pt-BR" sz="1400" b="0" i="0" kern="1200" noProof="0" dirty="0">
              <a:latin typeface="Montserrat" panose="00000500000000000000" pitchFamily="2" charset="0"/>
            </a:rPr>
            <a:t>Disciplina o planejamento preventivo, a aplicação e o acompanhamento das medidas operacionais</a:t>
          </a:r>
          <a:endParaRPr lang="pt-BR" sz="1400" b="1" kern="1200" noProof="0" dirty="0">
            <a:latin typeface="Montserrat" panose="00000500000000000000" pitchFamily="2" charset="0"/>
          </a:endParaRPr>
        </a:p>
        <a:p>
          <a:pPr marL="0" lvl="0" indent="0" algn="ctr" defTabSz="622300">
            <a:lnSpc>
              <a:spcPct val="90000"/>
            </a:lnSpc>
            <a:spcBef>
              <a:spcPct val="0"/>
            </a:spcBef>
            <a:spcAft>
              <a:spcPct val="35000"/>
            </a:spcAft>
            <a:buNone/>
          </a:pPr>
          <a:r>
            <a:rPr lang="pt-BR" sz="1400" kern="1200" noProof="0" dirty="0">
              <a:latin typeface="Montserrat" panose="00000500000000000000" pitchFamily="2" charset="0"/>
            </a:rPr>
            <a:t>Nota Informativa do </a:t>
          </a:r>
          <a:r>
            <a:rPr lang="pt-BR" sz="1400" b="1" kern="1200" noProof="0" dirty="0">
              <a:latin typeface="Montserrat" panose="00000500000000000000" pitchFamily="2" charset="0"/>
            </a:rPr>
            <a:t>Comite</a:t>
          </a:r>
          <a:r>
            <a:rPr lang="pt-BR" sz="1400" kern="1200" noProof="0" dirty="0">
              <a:latin typeface="Montserrat" panose="00000500000000000000" pitchFamily="2" charset="0"/>
            </a:rPr>
            <a:t>: </a:t>
          </a:r>
        </a:p>
        <a:p>
          <a:pPr marL="0" lvl="0" indent="0" algn="ctr" defTabSz="622300">
            <a:lnSpc>
              <a:spcPct val="90000"/>
            </a:lnSpc>
            <a:spcBef>
              <a:spcPct val="0"/>
            </a:spcBef>
            <a:spcAft>
              <a:spcPct val="35000"/>
            </a:spcAft>
            <a:buNone/>
          </a:pPr>
          <a:r>
            <a:rPr lang="pt-BR" sz="1400" b="1" kern="1200" noProof="0" dirty="0">
              <a:latin typeface="Montserrat" panose="00000500000000000000" pitchFamily="2" charset="0"/>
            </a:rPr>
            <a:t>Metodologia de Projeções Hidrológicas e de Ações de Gestão da Demanda</a:t>
          </a:r>
        </a:p>
      </dsp:txBody>
      <dsp:txXfrm>
        <a:off x="12807228" y="5695499"/>
        <a:ext cx="2879198" cy="2259467"/>
      </dsp:txXfrm>
    </dsp:sp>
    <dsp:sp modelId="{ED0F5765-9658-4FC3-AABB-1ADFCE6BE831}">
      <dsp:nvSpPr>
        <dsp:cNvPr id="0" name=""/>
        <dsp:cNvSpPr/>
      </dsp:nvSpPr>
      <dsp:spPr>
        <a:xfrm>
          <a:off x="14246827" y="4038599"/>
          <a:ext cx="0" cy="1534667"/>
        </a:xfrm>
        <a:prstGeom prst="line">
          <a:avLst/>
        </a:prstGeom>
        <a:noFill/>
        <a:ln w="9525" cap="flat" cmpd="sng" algn="ctr">
          <a:solidFill>
            <a:schemeClr val="accent1">
              <a:hueOff val="0"/>
              <a:satOff val="0"/>
              <a:lumOff val="0"/>
              <a:alphaOff val="0"/>
            </a:schemeClr>
          </a:solidFill>
          <a:prstDash val="dash"/>
        </a:ln>
        <a:effectLst/>
      </dsp:spPr>
      <dsp:style>
        <a:lnRef idx="1">
          <a:scrgbClr r="0" g="0" b="0"/>
        </a:lnRef>
        <a:fillRef idx="0">
          <a:scrgbClr r="0" g="0" b="0"/>
        </a:fillRef>
        <a:effectRef idx="0">
          <a:scrgbClr r="0" g="0" b="0"/>
        </a:effectRef>
        <a:fontRef idx="minor"/>
      </dsp:style>
    </dsp:sp>
    <dsp:sp modelId="{4E9CE6D5-E787-495D-85DF-DAA2C825A2BD}">
      <dsp:nvSpPr>
        <dsp:cNvPr id="0" name=""/>
        <dsp:cNvSpPr/>
      </dsp:nvSpPr>
      <dsp:spPr>
        <a:xfrm>
          <a:off x="14684140" y="4337455"/>
          <a:ext cx="2748823" cy="9127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622300">
            <a:lnSpc>
              <a:spcPct val="90000"/>
            </a:lnSpc>
            <a:spcBef>
              <a:spcPct val="0"/>
            </a:spcBef>
            <a:spcAft>
              <a:spcPct val="35000"/>
            </a:spcAft>
            <a:buNone/>
            <a:defRPr b="1"/>
          </a:pPr>
          <a:r>
            <a:rPr lang="pt-BR" sz="1400" b="0" kern="1200" noProof="0" dirty="0">
              <a:latin typeface="Montserrat" panose="00000500000000000000" pitchFamily="2" charset="0"/>
            </a:rPr>
            <a:t>20/Março/2026</a:t>
          </a:r>
        </a:p>
        <a:p>
          <a:pPr marL="0" lvl="0" indent="0" algn="ctr" defTabSz="622300">
            <a:lnSpc>
              <a:spcPct val="90000"/>
            </a:lnSpc>
            <a:spcBef>
              <a:spcPct val="0"/>
            </a:spcBef>
            <a:spcAft>
              <a:spcPct val="35000"/>
            </a:spcAft>
            <a:buNone/>
            <a:defRPr b="1"/>
          </a:pPr>
          <a:r>
            <a:rPr lang="pt-BR" sz="1400" kern="1200" noProof="0" dirty="0">
              <a:latin typeface="Montserrat" panose="00000500000000000000" pitchFamily="2" charset="0"/>
            </a:rPr>
            <a:t>Volume SIM: 56,</a:t>
          </a:r>
          <a:r>
            <a:rPr lang="pt-BR" sz="1400" b="1" kern="1200" noProof="0" dirty="0">
              <a:latin typeface="Montserrat" panose="00000500000000000000" pitchFamily="2" charset="0"/>
            </a:rPr>
            <a:t>1%</a:t>
          </a:r>
          <a:endParaRPr lang="pt-BR" sz="1400" b="0" kern="1200" noProof="0" dirty="0">
            <a:latin typeface="Montserrat" panose="00000500000000000000" pitchFamily="2" charset="0"/>
          </a:endParaRPr>
        </a:p>
      </dsp:txBody>
      <dsp:txXfrm>
        <a:off x="14684140" y="4337455"/>
        <a:ext cx="2748823" cy="912723"/>
      </dsp:txXfrm>
    </dsp:sp>
    <dsp:sp modelId="{B373858C-764E-4A0C-B64F-6C53F4E645BE}">
      <dsp:nvSpPr>
        <dsp:cNvPr id="0" name=""/>
        <dsp:cNvSpPr/>
      </dsp:nvSpPr>
      <dsp:spPr>
        <a:xfrm>
          <a:off x="14186248" y="3978020"/>
          <a:ext cx="121157" cy="121157"/>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1F03767-953D-435F-8741-28BF8AE5DF7C}">
      <dsp:nvSpPr>
        <dsp:cNvPr id="0" name=""/>
        <dsp:cNvSpPr/>
      </dsp:nvSpPr>
      <dsp:spPr>
        <a:xfrm>
          <a:off x="14496720" y="739442"/>
          <a:ext cx="3123662" cy="1764489"/>
        </a:xfrm>
        <a:prstGeom prst="round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4460" tIns="124460" rIns="124460" bIns="124460" numCol="1" spcCol="1270" anchor="ctr" anchorCtr="0">
          <a:noAutofit/>
        </a:bodyPr>
        <a:lstStyle/>
        <a:p>
          <a:pPr marL="0" lvl="0" indent="0" algn="ctr" defTabSz="622300">
            <a:lnSpc>
              <a:spcPct val="90000"/>
            </a:lnSpc>
            <a:spcBef>
              <a:spcPct val="0"/>
            </a:spcBef>
            <a:spcAft>
              <a:spcPct val="35000"/>
            </a:spcAft>
            <a:buNone/>
          </a:pPr>
          <a:r>
            <a:rPr lang="pt-BR" sz="1400" kern="1200" noProof="0" dirty="0">
              <a:latin typeface="Montserrat" panose="00000500000000000000" pitchFamily="2" charset="0"/>
            </a:rPr>
            <a:t>Publicação Semanal do</a:t>
          </a:r>
        </a:p>
        <a:p>
          <a:pPr marL="0" lvl="0" indent="0" algn="ctr" defTabSz="622300">
            <a:lnSpc>
              <a:spcPct val="90000"/>
            </a:lnSpc>
            <a:spcBef>
              <a:spcPct val="0"/>
            </a:spcBef>
            <a:spcAft>
              <a:spcPct val="35000"/>
            </a:spcAft>
            <a:buNone/>
          </a:pPr>
          <a:r>
            <a:rPr lang="pt-BR" sz="1400" b="1" i="0" kern="1200" noProof="0" dirty="0">
              <a:latin typeface="Montserrat" panose="00000500000000000000" pitchFamily="2" charset="0"/>
            </a:rPr>
            <a:t>Boletim do Comitê de Integração das Agências para Segurança Hídrica</a:t>
          </a:r>
          <a:endParaRPr lang="pt-BR" sz="1400" b="1" kern="1200" noProof="0" dirty="0">
            <a:latin typeface="Montserrat" panose="00000500000000000000" pitchFamily="2" charset="0"/>
          </a:endParaRPr>
        </a:p>
        <a:p>
          <a:pPr marL="0" lvl="0" indent="0" algn="ctr" defTabSz="622300">
            <a:lnSpc>
              <a:spcPct val="90000"/>
            </a:lnSpc>
            <a:spcBef>
              <a:spcPct val="0"/>
            </a:spcBef>
            <a:spcAft>
              <a:spcPct val="35000"/>
            </a:spcAft>
            <a:buNone/>
          </a:pPr>
          <a:r>
            <a:rPr lang="pt-BR" sz="1400" kern="1200" noProof="0" dirty="0">
              <a:latin typeface="Montserrat" panose="00000500000000000000" pitchFamily="2" charset="0"/>
            </a:rPr>
            <a:t>27 Boletins Semanais publicados</a:t>
          </a:r>
        </a:p>
      </dsp:txBody>
      <dsp:txXfrm>
        <a:off x="14582855" y="825577"/>
        <a:ext cx="2951392" cy="1592219"/>
      </dsp:txXfrm>
    </dsp:sp>
    <dsp:sp modelId="{CBF8D109-630C-40DC-A5BD-F7DA70FFDB0B}">
      <dsp:nvSpPr>
        <dsp:cNvPr id="0" name=""/>
        <dsp:cNvSpPr/>
      </dsp:nvSpPr>
      <dsp:spPr>
        <a:xfrm>
          <a:off x="16058551" y="2503931"/>
          <a:ext cx="0" cy="1534667"/>
        </a:xfrm>
        <a:prstGeom prst="line">
          <a:avLst/>
        </a:prstGeom>
        <a:noFill/>
        <a:ln w="9525" cap="flat" cmpd="sng" algn="ctr">
          <a:solidFill>
            <a:schemeClr val="accent1">
              <a:hueOff val="0"/>
              <a:satOff val="0"/>
              <a:lumOff val="0"/>
              <a:alphaOff val="0"/>
            </a:schemeClr>
          </a:solidFill>
          <a:prstDash val="dash"/>
        </a:ln>
        <a:effectLst/>
      </dsp:spPr>
      <dsp:style>
        <a:lnRef idx="1">
          <a:scrgbClr r="0" g="0" b="0"/>
        </a:lnRef>
        <a:fillRef idx="0">
          <a:scrgbClr r="0" g="0" b="0"/>
        </a:fillRef>
        <a:effectRef idx="0">
          <a:scrgbClr r="0" g="0" b="0"/>
        </a:effectRef>
        <a:fontRef idx="minor"/>
      </dsp:style>
    </dsp:sp>
    <dsp:sp modelId="{73A84F2E-C626-4C5C-A678-559C3F190D5D}">
      <dsp:nvSpPr>
        <dsp:cNvPr id="0" name=""/>
        <dsp:cNvSpPr/>
      </dsp:nvSpPr>
      <dsp:spPr>
        <a:xfrm>
          <a:off x="15997972" y="3978020"/>
          <a:ext cx="121157" cy="121157"/>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C1AA76-2AC3-42FA-B9DC-A1D8C25764D1}">
      <dsp:nvSpPr>
        <dsp:cNvPr id="0" name=""/>
        <dsp:cNvSpPr/>
      </dsp:nvSpPr>
      <dsp:spPr>
        <a:xfrm>
          <a:off x="0" y="4029528"/>
          <a:ext cx="17623309" cy="0"/>
        </a:xfrm>
        <a:prstGeom prst="line">
          <a:avLst/>
        </a:prstGeom>
        <a:solidFill>
          <a:schemeClr val="lt1">
            <a:alpha val="90000"/>
            <a:tint val="40000"/>
            <a:hueOff val="0"/>
            <a:satOff val="0"/>
            <a:lumOff val="0"/>
            <a:alphaOff val="0"/>
          </a:schemeClr>
        </a:solidFill>
        <a:ln w="25400" cap="flat" cmpd="sng" algn="ctr">
          <a:solidFill>
            <a:schemeClr val="accent1">
              <a:alpha val="90000"/>
              <a:hueOff val="0"/>
              <a:satOff val="0"/>
              <a:lumOff val="0"/>
              <a:alphaOff val="0"/>
            </a:schemeClr>
          </a:solidFill>
          <a:prstDash val="solid"/>
          <a:tailEnd type="triangle" w="lg" len="lg"/>
        </a:ln>
        <a:effectLst/>
      </dsp:spPr>
      <dsp:style>
        <a:lnRef idx="2">
          <a:scrgbClr r="0" g="0" b="0"/>
        </a:lnRef>
        <a:fillRef idx="1">
          <a:scrgbClr r="0" g="0" b="0"/>
        </a:fillRef>
        <a:effectRef idx="0">
          <a:scrgbClr r="0" g="0" b="0"/>
        </a:effectRef>
        <a:fontRef idx="minor"/>
      </dsp:style>
    </dsp:sp>
    <dsp:sp modelId="{AA4734B8-874C-41D5-B97B-FB1B23B59945}">
      <dsp:nvSpPr>
        <dsp:cNvPr id="0" name=""/>
        <dsp:cNvSpPr/>
      </dsp:nvSpPr>
      <dsp:spPr>
        <a:xfrm>
          <a:off x="490836" y="4337455"/>
          <a:ext cx="7178744" cy="9127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622300">
            <a:lnSpc>
              <a:spcPct val="90000"/>
            </a:lnSpc>
            <a:spcBef>
              <a:spcPct val="0"/>
            </a:spcBef>
            <a:spcAft>
              <a:spcPct val="35000"/>
            </a:spcAft>
            <a:buNone/>
            <a:defRPr b="1"/>
          </a:pPr>
          <a:r>
            <a:rPr lang="pt-BR" sz="1400" b="0" kern="1200" noProof="0" dirty="0">
              <a:latin typeface="Montserrat" panose="00000500000000000000" pitchFamily="2" charset="0"/>
            </a:rPr>
            <a:t>24/março/2026</a:t>
          </a:r>
        </a:p>
        <a:p>
          <a:pPr marL="0" lvl="0" indent="0" algn="ctr" defTabSz="622300">
            <a:lnSpc>
              <a:spcPct val="90000"/>
            </a:lnSpc>
            <a:spcBef>
              <a:spcPct val="0"/>
            </a:spcBef>
            <a:spcAft>
              <a:spcPct val="35000"/>
            </a:spcAft>
            <a:buNone/>
            <a:defRPr b="1"/>
          </a:pPr>
          <a:r>
            <a:rPr lang="pt-BR" sz="1400" kern="1200" noProof="0" dirty="0">
              <a:latin typeface="Montserrat" panose="00000500000000000000" pitchFamily="2" charset="0"/>
            </a:rPr>
            <a:t>SIM 56,4%</a:t>
          </a:r>
        </a:p>
        <a:p>
          <a:pPr marL="0" lvl="0" indent="0" algn="ctr" defTabSz="622300">
            <a:lnSpc>
              <a:spcPct val="90000"/>
            </a:lnSpc>
            <a:spcBef>
              <a:spcPct val="0"/>
            </a:spcBef>
            <a:spcAft>
              <a:spcPct val="35000"/>
            </a:spcAft>
            <a:buNone/>
            <a:defRPr b="1"/>
          </a:pPr>
          <a:r>
            <a:rPr lang="pt-BR" sz="1400" kern="1200" noProof="0" dirty="0">
              <a:latin typeface="Montserrat" panose="00000500000000000000" pitchFamily="2" charset="0"/>
            </a:rPr>
            <a:t>Cantareira: 44,1%</a:t>
          </a:r>
        </a:p>
      </dsp:txBody>
      <dsp:txXfrm>
        <a:off x="490836" y="4337455"/>
        <a:ext cx="7178744" cy="912723"/>
      </dsp:txXfrm>
    </dsp:sp>
    <dsp:sp modelId="{628AC19E-62B6-4A1C-B0DF-ABE2622F4BDB}">
      <dsp:nvSpPr>
        <dsp:cNvPr id="0" name=""/>
        <dsp:cNvSpPr/>
      </dsp:nvSpPr>
      <dsp:spPr>
        <a:xfrm>
          <a:off x="1376" y="1126769"/>
          <a:ext cx="8157664" cy="1377162"/>
        </a:xfrm>
        <a:prstGeom prst="round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4460" tIns="124460" rIns="124460" bIns="124460" numCol="1" spcCol="1270" anchor="ctr" anchorCtr="0">
          <a:noAutofit/>
        </a:bodyPr>
        <a:lstStyle/>
        <a:p>
          <a:pPr marL="0" lvl="0" indent="0" algn="l" defTabSz="622300">
            <a:lnSpc>
              <a:spcPct val="90000"/>
            </a:lnSpc>
            <a:spcBef>
              <a:spcPct val="0"/>
            </a:spcBef>
            <a:spcAft>
              <a:spcPct val="35000"/>
            </a:spcAft>
            <a:buNone/>
          </a:pPr>
          <a:r>
            <a:rPr lang="pt-BR" sz="1400" b="1" kern="1200" noProof="0" dirty="0">
              <a:latin typeface="Montserrat" panose="00000500000000000000" pitchFamily="2" charset="0"/>
              <a:cs typeface="Arial" panose="020B0604020202020204" pitchFamily="34" charset="0"/>
            </a:rPr>
            <a:t>Nota Técnica do Comitê Interagências 0102192054</a:t>
          </a:r>
          <a:br>
            <a:rPr lang="pt-BR" sz="1400" kern="1200" noProof="0" dirty="0">
              <a:latin typeface="Montserrat" panose="00000500000000000000" pitchFamily="2" charset="0"/>
              <a:cs typeface="Arial" panose="020B0604020202020204" pitchFamily="34" charset="0"/>
            </a:rPr>
          </a:br>
          <a:br>
            <a:rPr lang="pt-BR" sz="1400" kern="1200" noProof="0" dirty="0">
              <a:latin typeface="Montserrat" panose="00000500000000000000" pitchFamily="2" charset="0"/>
              <a:cs typeface="Arial" panose="020B0604020202020204" pitchFamily="34" charset="0"/>
            </a:rPr>
          </a:br>
          <a:r>
            <a:rPr lang="pt-BR" sz="1400" kern="1200" noProof="0" dirty="0">
              <a:latin typeface="Montserrat" panose="00000500000000000000" pitchFamily="2" charset="0"/>
              <a:cs typeface="Arial" panose="020B0604020202020204" pitchFamily="34" charset="0"/>
            </a:rPr>
            <a:t>Recomendando manutenção das restrições em razão do sistema Cantareira não ter acompanhado a recuperação dos demais reservatórios do SIM e comunica a necessidade de rever a metodologia de acompanhamento</a:t>
          </a:r>
          <a:endParaRPr lang="pt-BR" sz="1400" b="0" kern="1200" noProof="0" dirty="0">
            <a:latin typeface="Montserrat" panose="00000500000000000000" pitchFamily="2" charset="0"/>
            <a:cs typeface="Arial" panose="020B0604020202020204" pitchFamily="34" charset="0"/>
          </a:endParaRPr>
        </a:p>
      </dsp:txBody>
      <dsp:txXfrm>
        <a:off x="68604" y="1193997"/>
        <a:ext cx="8023208" cy="1242706"/>
      </dsp:txXfrm>
    </dsp:sp>
    <dsp:sp modelId="{D11299BC-7E3B-479E-9E02-35D0FCC64593}">
      <dsp:nvSpPr>
        <dsp:cNvPr id="0" name=""/>
        <dsp:cNvSpPr/>
      </dsp:nvSpPr>
      <dsp:spPr>
        <a:xfrm>
          <a:off x="4080209" y="2503931"/>
          <a:ext cx="0" cy="1534667"/>
        </a:xfrm>
        <a:prstGeom prst="line">
          <a:avLst/>
        </a:prstGeom>
        <a:noFill/>
        <a:ln w="9525" cap="flat" cmpd="sng" algn="ctr">
          <a:solidFill>
            <a:schemeClr val="accent1">
              <a:hueOff val="0"/>
              <a:satOff val="0"/>
              <a:lumOff val="0"/>
              <a:alphaOff val="0"/>
            </a:schemeClr>
          </a:solidFill>
          <a:prstDash val="dash"/>
        </a:ln>
        <a:effectLst/>
      </dsp:spPr>
      <dsp:style>
        <a:lnRef idx="1">
          <a:scrgbClr r="0" g="0" b="0"/>
        </a:lnRef>
        <a:fillRef idx="0">
          <a:scrgbClr r="0" g="0" b="0"/>
        </a:fillRef>
        <a:effectRef idx="0">
          <a:scrgbClr r="0" g="0" b="0"/>
        </a:effectRef>
        <a:fontRef idx="minor"/>
      </dsp:style>
    </dsp:sp>
    <dsp:sp modelId="{258B3179-26C6-4058-80FE-5023817D1B73}">
      <dsp:nvSpPr>
        <dsp:cNvPr id="0" name=""/>
        <dsp:cNvSpPr/>
      </dsp:nvSpPr>
      <dsp:spPr>
        <a:xfrm>
          <a:off x="5222282" y="2827019"/>
          <a:ext cx="7178744" cy="9127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622300">
            <a:lnSpc>
              <a:spcPct val="90000"/>
            </a:lnSpc>
            <a:spcBef>
              <a:spcPct val="0"/>
            </a:spcBef>
            <a:spcAft>
              <a:spcPct val="35000"/>
            </a:spcAft>
            <a:buNone/>
            <a:defRPr b="1"/>
          </a:pPr>
          <a:r>
            <a:rPr lang="pt-BR" sz="1400" b="0" kern="1200" noProof="0" dirty="0">
              <a:latin typeface="Montserrat" panose="00000500000000000000" pitchFamily="2" charset="0"/>
            </a:rPr>
            <a:t>25/março/2026</a:t>
          </a:r>
        </a:p>
      </dsp:txBody>
      <dsp:txXfrm>
        <a:off x="5222282" y="2827019"/>
        <a:ext cx="7178744" cy="912723"/>
      </dsp:txXfrm>
    </dsp:sp>
    <dsp:sp modelId="{3176A6AE-9FFE-42DB-B153-19AF4CEEEF23}">
      <dsp:nvSpPr>
        <dsp:cNvPr id="0" name=""/>
        <dsp:cNvSpPr/>
      </dsp:nvSpPr>
      <dsp:spPr>
        <a:xfrm>
          <a:off x="4019630" y="3978020"/>
          <a:ext cx="121157" cy="121157"/>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2B35C33-C828-4B73-A7EB-76E49FEC2769}">
      <dsp:nvSpPr>
        <dsp:cNvPr id="0" name=""/>
        <dsp:cNvSpPr/>
      </dsp:nvSpPr>
      <dsp:spPr>
        <a:xfrm>
          <a:off x="4732822" y="5573267"/>
          <a:ext cx="8157664" cy="1377162"/>
        </a:xfrm>
        <a:prstGeom prst="round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4460" tIns="124460" rIns="124460" bIns="124460" numCol="1" spcCol="1270" anchor="ctr" anchorCtr="0">
          <a:noAutofit/>
        </a:bodyPr>
        <a:lstStyle/>
        <a:p>
          <a:pPr marL="0" lvl="0" indent="0" algn="l" defTabSz="622300">
            <a:lnSpc>
              <a:spcPct val="90000"/>
            </a:lnSpc>
            <a:spcBef>
              <a:spcPct val="0"/>
            </a:spcBef>
            <a:spcAft>
              <a:spcPct val="35000"/>
            </a:spcAft>
            <a:buNone/>
          </a:pPr>
          <a:r>
            <a:rPr lang="pt-BR" sz="1400" b="1" kern="1200" noProof="0" dirty="0">
              <a:latin typeface="Montserrat" panose="00000500000000000000" pitchFamily="2" charset="0"/>
            </a:rPr>
            <a:t>Relatório e Voto Arsesp 0102260157</a:t>
          </a:r>
          <a:endParaRPr lang="pt-BR" sz="1400" b="1" kern="1200" noProof="0" dirty="0">
            <a:latin typeface="Montserrat" panose="00000500000000000000" pitchFamily="2" charset="0"/>
            <a:ea typeface="Calibri"/>
            <a:cs typeface="Calibri"/>
          </a:endParaRPr>
        </a:p>
        <a:p>
          <a:pPr marL="0" lvl="0" indent="0" algn="l" defTabSz="622300">
            <a:lnSpc>
              <a:spcPct val="90000"/>
            </a:lnSpc>
            <a:spcBef>
              <a:spcPct val="0"/>
            </a:spcBef>
            <a:spcAft>
              <a:spcPct val="35000"/>
            </a:spcAft>
            <a:buNone/>
          </a:pPr>
          <a:r>
            <a:rPr lang="pt-BR" sz="1400" b="0" kern="1200" noProof="0" dirty="0">
              <a:latin typeface="Montserrat" panose="00000500000000000000" pitchFamily="2" charset="0"/>
              <a:ea typeface="Calibri"/>
              <a:cs typeface="Calibri"/>
            </a:rPr>
            <a:t>Acolhendo as recomendações do Comitê Interagências e mantendo as restrições referentes à GDN 10 horas até que a nova metodologia seja finalizada.</a:t>
          </a:r>
        </a:p>
      </dsp:txBody>
      <dsp:txXfrm>
        <a:off x="4800050" y="5640495"/>
        <a:ext cx="8023208" cy="1242706"/>
      </dsp:txXfrm>
    </dsp:sp>
    <dsp:sp modelId="{F91CE50B-DD9F-402F-BD00-F0051FCE6CBE}">
      <dsp:nvSpPr>
        <dsp:cNvPr id="0" name=""/>
        <dsp:cNvSpPr/>
      </dsp:nvSpPr>
      <dsp:spPr>
        <a:xfrm>
          <a:off x="8811654" y="4038599"/>
          <a:ext cx="0" cy="1534667"/>
        </a:xfrm>
        <a:prstGeom prst="line">
          <a:avLst/>
        </a:prstGeom>
        <a:noFill/>
        <a:ln w="9525" cap="flat" cmpd="sng" algn="ctr">
          <a:solidFill>
            <a:schemeClr val="accent1">
              <a:hueOff val="0"/>
              <a:satOff val="0"/>
              <a:lumOff val="0"/>
              <a:alphaOff val="0"/>
            </a:schemeClr>
          </a:solidFill>
          <a:prstDash val="dash"/>
        </a:ln>
        <a:effectLst/>
      </dsp:spPr>
      <dsp:style>
        <a:lnRef idx="1">
          <a:scrgbClr r="0" g="0" b="0"/>
        </a:lnRef>
        <a:fillRef idx="0">
          <a:scrgbClr r="0" g="0" b="0"/>
        </a:fillRef>
        <a:effectRef idx="0">
          <a:scrgbClr r="0" g="0" b="0"/>
        </a:effectRef>
        <a:fontRef idx="minor"/>
      </dsp:style>
    </dsp:sp>
    <dsp:sp modelId="{FE5C37F9-D98E-4D74-87C2-690BB278F404}">
      <dsp:nvSpPr>
        <dsp:cNvPr id="0" name=""/>
        <dsp:cNvSpPr/>
      </dsp:nvSpPr>
      <dsp:spPr>
        <a:xfrm>
          <a:off x="9953727" y="4337455"/>
          <a:ext cx="7178744" cy="9127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622300">
            <a:lnSpc>
              <a:spcPct val="90000"/>
            </a:lnSpc>
            <a:spcBef>
              <a:spcPct val="0"/>
            </a:spcBef>
            <a:spcAft>
              <a:spcPct val="35000"/>
            </a:spcAft>
            <a:buNone/>
            <a:defRPr b="1"/>
          </a:pPr>
          <a:r>
            <a:rPr lang="pt-BR" sz="1400" b="0" kern="1200" noProof="0" dirty="0">
              <a:latin typeface="Montserrat" panose="00000500000000000000" pitchFamily="2" charset="0"/>
            </a:rPr>
            <a:t>Maio/2026</a:t>
          </a:r>
        </a:p>
      </dsp:txBody>
      <dsp:txXfrm>
        <a:off x="9953727" y="4337455"/>
        <a:ext cx="7178744" cy="912723"/>
      </dsp:txXfrm>
    </dsp:sp>
    <dsp:sp modelId="{B13774C4-F3D0-4CC7-82CF-5F08272853C6}">
      <dsp:nvSpPr>
        <dsp:cNvPr id="0" name=""/>
        <dsp:cNvSpPr/>
      </dsp:nvSpPr>
      <dsp:spPr>
        <a:xfrm>
          <a:off x="8751075" y="3978020"/>
          <a:ext cx="121157" cy="121157"/>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6620EC0-4EE0-48A8-B2BE-FCB4A378B06D}">
      <dsp:nvSpPr>
        <dsp:cNvPr id="0" name=""/>
        <dsp:cNvSpPr/>
      </dsp:nvSpPr>
      <dsp:spPr>
        <a:xfrm>
          <a:off x="9464267" y="1126769"/>
          <a:ext cx="8157664" cy="1377162"/>
        </a:xfrm>
        <a:prstGeom prst="round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4460" tIns="124460" rIns="124460" bIns="124460" numCol="1" spcCol="1270" anchor="ctr" anchorCtr="0">
          <a:noAutofit/>
        </a:bodyPr>
        <a:lstStyle/>
        <a:p>
          <a:pPr marL="0" lvl="0" indent="0" algn="l" defTabSz="622300">
            <a:lnSpc>
              <a:spcPct val="90000"/>
            </a:lnSpc>
            <a:spcBef>
              <a:spcPct val="0"/>
            </a:spcBef>
            <a:spcAft>
              <a:spcPct val="35000"/>
            </a:spcAft>
            <a:buNone/>
          </a:pPr>
          <a:r>
            <a:rPr lang="pt-BR" sz="1400" b="1" kern="1200" noProof="0" dirty="0">
              <a:solidFill>
                <a:srgbClr val="FF0000"/>
              </a:solidFill>
              <a:latin typeface="Montserrat" panose="00000500000000000000" pitchFamily="2" charset="0"/>
              <a:cs typeface="Arial" panose="020B0604020202020204" pitchFamily="34" charset="0"/>
            </a:rPr>
            <a:t>Previsão para ARSESP publicar Deliberação nº 1.729 em Definitivo: Final de Maio</a:t>
          </a:r>
          <a:endParaRPr lang="pt-BR" sz="1400" kern="1200" noProof="0" dirty="0">
            <a:solidFill>
              <a:srgbClr val="FF0000"/>
            </a:solidFill>
            <a:latin typeface="Montserrat" panose="00000500000000000000" pitchFamily="2" charset="0"/>
            <a:cs typeface="Arial" panose="020B0604020202020204" pitchFamily="34" charset="0"/>
          </a:endParaRPr>
        </a:p>
        <a:p>
          <a:pPr marL="0" lvl="0" indent="0" algn="l" defTabSz="622300">
            <a:lnSpc>
              <a:spcPct val="90000"/>
            </a:lnSpc>
            <a:spcBef>
              <a:spcPct val="0"/>
            </a:spcBef>
            <a:spcAft>
              <a:spcPct val="35000"/>
            </a:spcAft>
            <a:buNone/>
          </a:pPr>
          <a:endParaRPr lang="pt-BR" sz="1400" kern="1200" noProof="0" dirty="0">
            <a:latin typeface="Montserrat" panose="00000500000000000000" pitchFamily="2" charset="0"/>
            <a:cs typeface="Arial" panose="020B0604020202020204" pitchFamily="34" charset="0"/>
          </a:endParaRPr>
        </a:p>
      </dsp:txBody>
      <dsp:txXfrm>
        <a:off x="9531495" y="1193997"/>
        <a:ext cx="8023208" cy="1242706"/>
      </dsp:txXfrm>
    </dsp:sp>
    <dsp:sp modelId="{22786A98-D7AA-4926-A352-19E31AD1DB5C}">
      <dsp:nvSpPr>
        <dsp:cNvPr id="0" name=""/>
        <dsp:cNvSpPr/>
      </dsp:nvSpPr>
      <dsp:spPr>
        <a:xfrm>
          <a:off x="13543099" y="2503931"/>
          <a:ext cx="0" cy="1534667"/>
        </a:xfrm>
        <a:prstGeom prst="line">
          <a:avLst/>
        </a:prstGeom>
        <a:noFill/>
        <a:ln w="9525" cap="flat" cmpd="sng" algn="ctr">
          <a:solidFill>
            <a:schemeClr val="accent1">
              <a:hueOff val="0"/>
              <a:satOff val="0"/>
              <a:lumOff val="0"/>
              <a:alphaOff val="0"/>
            </a:schemeClr>
          </a:solidFill>
          <a:prstDash val="dash"/>
        </a:ln>
        <a:effectLst/>
      </dsp:spPr>
      <dsp:style>
        <a:lnRef idx="1">
          <a:scrgbClr r="0" g="0" b="0"/>
        </a:lnRef>
        <a:fillRef idx="0">
          <a:scrgbClr r="0" g="0" b="0"/>
        </a:fillRef>
        <a:effectRef idx="0">
          <a:scrgbClr r="0" g="0" b="0"/>
        </a:effectRef>
        <a:fontRef idx="minor"/>
      </dsp:style>
    </dsp:sp>
    <dsp:sp modelId="{45C11C24-002D-45DA-B52A-349DA565075B}">
      <dsp:nvSpPr>
        <dsp:cNvPr id="0" name=""/>
        <dsp:cNvSpPr/>
      </dsp:nvSpPr>
      <dsp:spPr>
        <a:xfrm>
          <a:off x="13482520" y="3978020"/>
          <a:ext cx="121157" cy="121157"/>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16/7/layout/BasicTimeline">
  <dgm:title val="Basic Timeline"/>
  <dgm:desc val="Use to show a list of events in chronological order. The rounded rectangular shape contains the description while the date is shown below on the time line. It's the perfect SmartArt for displaying large amount of text with a medium date format."/>
  <dgm:catLst>
    <dgm:cat type="timeline" pri="500"/>
    <dgm:cat type="process" pri="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
    <dgm:varLst>
      <dgm:chMax/>
      <dgm:chPref/>
      <dgm:animLvl val="lvl"/>
    </dgm:varLst>
    <dgm:alg type="composite"/>
    <dgm:shape xmlns:r="http://schemas.openxmlformats.org/officeDocument/2006/relationships" r:blip="">
      <dgm:adjLst/>
    </dgm:shape>
    <dgm:constrLst>
      <dgm:constr type="w" for="ch" forName="divider" refType="w"/>
      <dgm:constr type="h" for="ch" forName="divider"/>
      <dgm:constr type="ctrY" for="ch" forName="divider" refType="h" fact="0.5"/>
      <dgm:constr type="l" for="ch" forName="divider"/>
      <dgm:constr type="w" for="ch" forName="nodes" refType="w"/>
      <dgm:constr type="h" for="ch" forName="nodes" refType="h"/>
    </dgm:constrLst>
    <dgm:layoutNode name="divider" styleLbl="fgAccFollowNode1">
      <dgm:alg type="sp"/>
      <dgm:choose name="ArrowShape">
        <dgm:if name="ArrowShapeLTR" func="var" arg="dir" op="equ" val="norm">
          <dgm:shape xmlns:r="http://schemas.openxmlformats.org/officeDocument/2006/relationships" type="line" r:blip="" zOrderOff="-1">
            <dgm:adjLst/>
            <dgm:extLst>
              <a:ext uri="{B698B0E9-8C71-41B9-8309-B3DCBF30829C}">
                <dgm1612:spPr xmlns:dgm1612="http://schemas.microsoft.com/office/drawing/2016/12/diagram">
                  <a:ln>
                    <a:tailEnd type="triangle" w="lg" len="lg"/>
                  </a:ln>
                </dgm1612:spPr>
              </a:ext>
            </dgm:extLst>
          </dgm:shape>
        </dgm:if>
        <dgm:else name="ArrowShapeRTL">
          <dgm:shape xmlns:r="http://schemas.openxmlformats.org/officeDocument/2006/relationships" type="line" r:blip="" zOrderOff="-1">
            <dgm:adjLst/>
            <dgm:extLst>
              <a:ext uri="{B698B0E9-8C71-41B9-8309-B3DCBF30829C}">
                <dgm1612:spPr xmlns:dgm1612="http://schemas.microsoft.com/office/drawing/2016/12/diagram">
                  <a:ln>
                    <a:headEnd type="triangle" w="lg" len="lg"/>
                  </a:ln>
                </dgm1612:spPr>
              </a:ext>
            </dgm:extLst>
          </dgm:shape>
        </dgm:else>
      </dgm:choose>
      <dgm:presOf/>
      <dgm:constrLst/>
      <dgm:ruleLst/>
    </dgm:layoutNode>
    <dgm:layoutNode name="nodes">
      <dgm:varLst>
        <dgm:chMax/>
        <dgm:chPref/>
        <dgm:animLvl val="lvl"/>
      </dgm:varLst>
      <dgm:choose name="Name1">
        <dgm:if name="Name2" func="var" arg="dir" op="equ" val="norm">
          <dgm:alg type="lin"/>
        </dgm:if>
        <dgm:else name="Name3">
          <dgm:alg type="lin">
            <dgm:param type="linDir" val="fromR"/>
          </dgm:alg>
        </dgm:else>
      </dgm:choose>
      <dgm:presOf/>
      <dgm:shape xmlns:r="http://schemas.openxmlformats.org/officeDocument/2006/relationships" r:blip="">
        <dgm:adjLst/>
      </dgm:shape>
      <dgm:choose name="constrBasedOnChildrenCount">
        <dgm:if name="constrForTwoChildren" axis="ch" ptType="node" func="cnt" op="lte" val="2">
          <dgm:constrLst>
            <dgm:constr type="primFontSz" for="des" forName="L1TextContainer" val="20"/>
            <dgm:constr type="primFontSz" for="des" forName="L2TextContainer" refType="primFontSz" refFor="des" refForName="L1TextContainer" op="equ" fact="0.85"/>
            <dgm:constr type="w" for="ch" forName="composite" refType="w"/>
            <dgm:constr type="h" for="ch" forName="composite" refType="h"/>
            <dgm:constr type="w" for="ch" forName="spaceBetweenRectangles" refType="w" refFor="ch" refForName="composite" fact="0.16"/>
            <dgm:constr type="w" for="ch" ptType="sibTrans" op="equ"/>
            <dgm:constr type="primFontSz" for="des" forName="L1TextContainer" op="equ"/>
            <dgm:constr type="primFontSz" for="des" forName="L2TextContainer" op="equ"/>
          </dgm:constrLst>
        </dgm:if>
        <dgm:else name="constrForRest">
          <dgm:constrLst>
            <dgm:constr type="primFontSz" for="des" forName="L1TextContainer" val="20"/>
            <dgm:constr type="primFontSz" for="des" forName="L2TextContainer" refType="primFontSz" refFor="des" refForName="L1TextContainer" op="equ" fact="0.85"/>
            <dgm:constr type="w" for="ch" forName="composite" refType="w"/>
            <dgm:constr type="h" for="ch" forName="composite" refType="h"/>
            <dgm:constr type="w" for="ch" forName="spaceBetweenRectangles" refType="w" refFor="ch" refForName="composite" fact="-0.42"/>
            <dgm:constr type="w" for="ch" ptType="sibTrans" op="equ"/>
            <dgm:constr type="primFontSz" for="des" forName="L1TextContainer" op="equ"/>
            <dgm:constr type="primFontSz" for="des" forName="L2TextContainer" op="equ"/>
          </dgm:constrLst>
        </dgm:else>
      </dgm:choose>
      <dgm:forEach name="nodesForEach" axis="ch" ptType="node">
        <dgm:layoutNode name="composite">
          <dgm:alg type="composite"/>
          <dgm:shape xmlns:r="http://schemas.openxmlformats.org/officeDocument/2006/relationships" r:blip="">
            <dgm:adjLst/>
          </dgm:shape>
          <dgm:choose name="CaseForPlacingNodesAboveAndBelowDivider">
            <dgm:if name="CaseForPlacingNodeAboveDivider" axis="self" ptType="node" func="posOdd" op="equ" val="1">
              <dgm:constrLst>
                <dgm:constr type="w" for="ch" forName="L1TextContainer" refType="w" fact="0.88"/>
                <dgm:constr type="l" for="ch" forName="L1TextContainer" refType="w" fact="0.06"/>
                <dgm:constr type="t" for="ch" forName="L1TextContainer" refType="h" fact="0.537"/>
                <dgm:constr type="h" for="ch" forName="L1TextContainer" refType="h" fact="0.113"/>
                <dgm:constr type="w" for="ch" forName="L2TextContainerWrapper" refType="w"/>
                <dgm:constr type="h" for="ch" forName="L2TextContainerWrapper" refType="h" fact="0.31"/>
                <dgm:constr type="b" for="ch" forName="L2TextContainerWrapper" refType="h" fact="0.31"/>
                <dgm:constr type="w" for="ch" forName="ConnectLine"/>
                <dgm:constr type="l" for="ch" forName="ConnectLine" refType="w" fact="0.5"/>
                <dgm:constr type="h" for="ch" forName="ConnectLine" refType="h" fact="0.19"/>
                <dgm:constr type="t" for="ch" forName="ConnectLine" refType="h" fact="0.31"/>
                <dgm:constr type="w" for="ch" forName="ConnectorPoint" refType="h" fact="0.015"/>
                <dgm:constr type="h" for="ch" forName="ConnectorPoint" refType="h" fact="0.015"/>
                <dgm:constr type="ctrX" for="ch" forName="ConnectorPoint" refType="w" fact="0.5"/>
                <dgm:constr type="ctrY" for="ch" forName="ConnectorPoint" refType="h" fact="0.5"/>
                <dgm:constr type="w" for="ch" forName="EmptyPlaceHolder" refType="w"/>
                <dgm:constr type="t" for="ch" forName="EmptyPlaceHolder" refType="h" fact="0.65"/>
                <dgm:constr type="h" for="ch" forName="EmptyPlaceHolder" refType="h" fact="0.35"/>
              </dgm:constrLst>
            </dgm:if>
            <dgm:else name="CaseForPlacingNodeBelowDivider">
              <dgm:constrLst>
                <dgm:constr type="w" for="ch" forName="L1TextContainer" refType="w" fact="0.88"/>
                <dgm:constr type="l" for="ch" forName="L1TextContainer" refType="w" fact="0.06"/>
                <dgm:constr type="t" for="ch" forName="L1TextContainer" refType="h" fact="0.35"/>
                <dgm:constr type="h" for="ch" forName="L1TextContainer" refType="h" fact="0.113"/>
                <dgm:constr type="w" for="ch" forName="L2TextContainerWrapper" refType="w"/>
                <dgm:constr type="h" for="ch" forName="L2TextContainerWrapper" refType="h" fact="0.31"/>
                <dgm:constr type="t" for="ch" forName="L2TextContainerWrapper" refType="h" fact="0.69"/>
                <dgm:constr type="w" for="ch" forName="ConnectLine"/>
                <dgm:constr type="l" for="ch" forName="ConnectLine" refType="w" fact="0.5"/>
                <dgm:constr type="h" for="ch" forName="ConnectLine" refType="h" fact="0.19"/>
                <dgm:constr type="t" for="ch" forName="ConnectLine" refType="h" fact="0.5"/>
                <dgm:constr type="w" for="ch" forName="ConnectorPoint" refType="h" fact="0.015"/>
                <dgm:constr type="h" for="ch" forName="ConnectorPoint" refType="h" fact="0.015"/>
                <dgm:constr type="ctrX" for="ch" forName="ConnectorPoint" refType="w" fact="0.5"/>
                <dgm:constr type="ctrY" for="ch" forName="ConnectorPoint" refType="h" fact="0.5"/>
                <dgm:constr type="w" for="ch" forName="EmptyPlaceHolder" refType="w"/>
                <dgm:constr type="h" for="ch" forName="EmptyPlaceHolder" refType="h" fact="0.35"/>
                <dgm:constr type="t" for="ch" forName="EmptyPlaceHolder" refType="h" fact="0"/>
              </dgm:constrLst>
            </dgm:else>
          </dgm:choose>
          <dgm:layoutNode name="L1TextContainer" styleLbl="revTx">
            <dgm:varLst>
              <dgm:chMax val="1"/>
              <dgm:chPref val="1"/>
              <dgm:bulletEnabled val="1"/>
            </dgm:varLst>
            <dgm:choose name="casesForTxtDirLogic">
              <dgm:if name="Name78" axis="self" ptType="node" func="posOdd" op="equ" val="1">
                <dgm:alg type="tx">
                  <dgm:param type="txAnchorHorz" val="ctr"/>
                  <dgm:param type="txAnchorVert" val="t"/>
                  <dgm:param type="parTxLTRAlign" val="ctr"/>
                  <dgm:param type="parTxRTLAlign" val="ctr"/>
                </dgm:alg>
              </dgm:if>
              <dgm:else name="Name89">
                <dgm:alg type="tx">
                  <dgm:param type="txAnchorHorz" val="ctr"/>
                  <dgm:param type="txAnchorVert" val="b"/>
                  <dgm:param type="parTxLTRAlign" val="ctr"/>
                  <dgm:param type="parTxRTLAlign" val="ctr"/>
                </dgm:alg>
              </dgm:else>
            </dgm:choose>
            <dgm:shape xmlns:r="http://schemas.openxmlformats.org/officeDocument/2006/relationships" type="rect" r:blip="">
              <dgm:adjLst/>
            </dgm:shape>
            <dgm:presOf axis="self"/>
            <dgm:constrLst>
              <dgm:constr type="lMarg"/>
              <dgm:constr type="rMarg"/>
              <dgm:constr type="tMarg"/>
              <dgm:constr type="bMarg"/>
            </dgm:constrLst>
            <dgm:ruleLst>
              <dgm:rule type="primFontSz" val="14" fact="NaN" max="NaN"/>
            </dgm:ruleLst>
          </dgm:layoutNode>
          <dgm:layoutNode name="L2TextContainerWrapper">
            <dgm:varLst>
              <dgm:chMax val="0"/>
              <dgm:chPref val="0"/>
              <dgm:bulletEnabled val="1"/>
            </dgm:varLst>
            <dgm:alg type="composite"/>
            <dgm:choose name="L2TextContainerConstr">
              <dgm:if name="CaseForPlacingL2TextContaineAboveDivider" axis="self" ptType="node" func="posOdd" op="equ" val="1">
                <dgm:constrLst>
                  <dgm:constr type="h" for="ch" forName="L2TextContainer" refType="h" fact="0.55"/>
                  <dgm:constr type="b" for="ch" forName="L2TextContainer" refType="h"/>
                  <dgm:constr type="h" for="ch" forName="FlexibleEmptyPlaceHolder" refType="h" fact="0.45"/>
                </dgm:constrLst>
              </dgm:if>
              <dgm:else name="CaseForPlacingL2TextContaineBelowDivider">
                <dgm:constrLst>
                  <dgm:constr type="h" for="ch" forName="L2TextContainer" refType="h" fact="0.55"/>
                  <dgm:constr type="h" for="ch" forName="FlexibleEmptyPlaceHolder" refType="h" fact="0.45"/>
                  <dgm:constr type="b" for="ch" forName="FlexibleEmptyPlaceHolder" refType="h"/>
                </dgm:constrLst>
              </dgm:else>
            </dgm:choose>
            <dgm:layoutNode name="L2TextContainer" styleLbl="bgAcc1">
              <dgm:choose name="L2TextContainerAlgo">
                <dgm:if name="L2TextContainerAlgoLTR" func="var" arg="dir" op="equ" val="norm">
                  <dgm:alg type="tx">
                    <dgm:param type="txAnchorVert" val="mid"/>
                    <dgm:param type="parTxRTLAlign" val="l"/>
                    <dgm:param type="parTxLTRAlign" val="l"/>
                    <dgm:param type="txAnchorVertCh" val="mid"/>
                    <dgm:param type="shpTxRTLAlignCh" val="l"/>
                    <dgm:param type="shpTxLTRAlignCh" val="l"/>
                  </dgm:alg>
                </dgm:if>
                <dgm:else name="L2TextContainerAlgoRTL">
                  <dgm:alg type="tx">
                    <dgm:param type="txAnchorVert" val="mid"/>
                    <dgm:param type="parTxRTLAlign" val="r"/>
                    <dgm:param type="parTxLTRAlign" val="r"/>
                    <dgm:param type="txAnchorVertCh" val="mid"/>
                    <dgm:param type="shpTxRTLAlignCh" val="r"/>
                    <dgm:param type="shpTxLTRAlignCh" val="r"/>
                  </dgm:alg>
                </dgm:else>
              </dgm:choose>
              <dgm:shape xmlns:r="http://schemas.openxmlformats.org/officeDocument/2006/relationships" type="roundRect" r:blip="">
                <dgm:adjLst/>
              </dgm:shape>
              <dgm:presOf axis="des" ptType="node"/>
              <dgm:constrLst>
                <dgm:constr type="primFontSz" val="17"/>
                <dgm:constr type="lMarg" refType="primFontSz" fact="0.7"/>
                <dgm:constr type="rMarg" refType="primFontSz" fact="0.7"/>
                <dgm:constr type="tMarg" refType="primFontSz" fact="0.7"/>
                <dgm:constr type="bMarg" refType="primFontSz" fact="0.7"/>
              </dgm:constrLst>
              <dgm:ruleLst>
                <dgm:rule type="primFontSz" val="12" fact="NaN" max="NaN"/>
                <dgm:rule type="secFontSz" val="10" fact="NaN" max="NaN"/>
                <dgm:rule type="h" val="INF" fact="NaN" max="NaN"/>
              </dgm:ruleLst>
            </dgm:layoutNode>
            <dgm:layoutNode name="FlexibleEmptyPlaceHolder">
              <dgm:alg type="sp"/>
              <dgm:shape xmlns:r="http://schemas.openxmlformats.org/officeDocument/2006/relationships" r:blip="">
                <dgm:adjLst/>
              </dgm:shape>
              <dgm:presOf/>
              <dgm:constrLst/>
            </dgm:layoutNode>
          </dgm:layoutNode>
          <dgm:layoutNode name="ConnectLine" styleLbl="sibTrans1D1" moveWith="L2TextContainer">
            <dgm:alg type="sp"/>
            <dgm:shape xmlns:r="http://schemas.openxmlformats.org/officeDocument/2006/relationships" type="line" r:blip="">
              <dgm:adjLst/>
              <dgm:extLst>
                <a:ext uri="{B698B0E9-8C71-41B9-8309-B3DCBF30829C}">
                  <dgm1612:spPr xmlns:dgm1612="http://schemas.microsoft.com/office/drawing/2016/12/diagram">
                    <a:ln>
                      <a:prstDash val="dash"/>
                    </a:ln>
                  </dgm1612:spPr>
                </a:ext>
              </dgm:extLst>
            </dgm:shape>
            <dgm:presOf/>
            <dgm:constrLst/>
          </dgm:layoutNode>
          <dgm:layoutNode name="ConnectorPoint" styleLbl="alignNode1" moveWith="L2TextContainer">
            <dgm:alg type="sp"/>
            <dgm:shape xmlns:r="http://schemas.openxmlformats.org/officeDocument/2006/relationships" type="ellipse" r:blip="" zOrderOff="1">
              <dgm:adjLst/>
            </dgm:shape>
            <dgm:presOf/>
            <dgm:constrLst/>
          </dgm:layoutNode>
          <dgm:layoutNode name="EmptyPlaceHolder">
            <dgm:alg type="sp"/>
            <dgm:shape xmlns:r="http://schemas.openxmlformats.org/officeDocument/2006/relationships" r:blip="">
              <dgm:adjLst/>
            </dgm:shape>
            <dgm:presOf/>
            <dgm:constrLst/>
          </dgm:layoutNode>
        </dgm:layoutNode>
        <dgm:forEach name="Name28"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Node>
  <dgm:extLst>
    <a:ext uri="{68A01E43-0DF5-4B5B-8FA6-DAF915123BFB}">
      <dgm1612:lstStyle xmlns:dgm1612="http://schemas.microsoft.com/office/drawing/2016/12/diagram">
        <a:lvl1pPr>
          <a:defRPr b="1"/>
        </a:lvl1pPr>
      </dgm1612:lstStyle>
    </a:ext>
  </dgm:extLst>
</dgm:layoutDef>
</file>

<file path=ppt/diagrams/layout2.xml><?xml version="1.0" encoding="utf-8"?>
<dgm:layoutDef xmlns:dgm="http://schemas.openxmlformats.org/drawingml/2006/diagram" xmlns:a="http://schemas.openxmlformats.org/drawingml/2006/main" uniqueId="urn:microsoft.com/office/officeart/2016/7/layout/BasicTimeline">
  <dgm:title val="Basic Timeline"/>
  <dgm:desc val="Use to show a list of events in chronological order. The rounded rectangular shape contains the description while the date is shown below on the time line. It's the perfect SmartArt for displaying large amount of text with a medium date format."/>
  <dgm:catLst>
    <dgm:cat type="timeline" pri="500"/>
    <dgm:cat type="process" pri="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
    <dgm:varLst>
      <dgm:chMax/>
      <dgm:chPref/>
      <dgm:animLvl val="lvl"/>
    </dgm:varLst>
    <dgm:alg type="composite"/>
    <dgm:shape xmlns:r="http://schemas.openxmlformats.org/officeDocument/2006/relationships" r:blip="">
      <dgm:adjLst/>
    </dgm:shape>
    <dgm:constrLst>
      <dgm:constr type="w" for="ch" forName="divider" refType="w"/>
      <dgm:constr type="h" for="ch" forName="divider"/>
      <dgm:constr type="ctrY" for="ch" forName="divider" refType="h" fact="0.5"/>
      <dgm:constr type="l" for="ch" forName="divider"/>
      <dgm:constr type="w" for="ch" forName="nodes" refType="w"/>
      <dgm:constr type="h" for="ch" forName="nodes" refType="h"/>
    </dgm:constrLst>
    <dgm:layoutNode name="divider" styleLbl="fgAccFollowNode1">
      <dgm:alg type="sp"/>
      <dgm:choose name="ArrowShape">
        <dgm:if name="ArrowShapeLTR" func="var" arg="dir" op="equ" val="norm">
          <dgm:shape xmlns:r="http://schemas.openxmlformats.org/officeDocument/2006/relationships" type="line" r:blip="" zOrderOff="-1">
            <dgm:adjLst/>
            <dgm:extLst>
              <a:ext uri="{B698B0E9-8C71-41B9-8309-B3DCBF30829C}">
                <dgm1612:spPr xmlns:dgm1612="http://schemas.microsoft.com/office/drawing/2016/12/diagram">
                  <a:ln>
                    <a:tailEnd type="triangle" w="lg" len="lg"/>
                  </a:ln>
                </dgm1612:spPr>
              </a:ext>
            </dgm:extLst>
          </dgm:shape>
        </dgm:if>
        <dgm:else name="ArrowShapeRTL">
          <dgm:shape xmlns:r="http://schemas.openxmlformats.org/officeDocument/2006/relationships" type="line" r:blip="" zOrderOff="-1">
            <dgm:adjLst/>
            <dgm:extLst>
              <a:ext uri="{B698B0E9-8C71-41B9-8309-B3DCBF30829C}">
                <dgm1612:spPr xmlns:dgm1612="http://schemas.microsoft.com/office/drawing/2016/12/diagram">
                  <a:ln>
                    <a:headEnd type="triangle" w="lg" len="lg"/>
                  </a:ln>
                </dgm1612:spPr>
              </a:ext>
            </dgm:extLst>
          </dgm:shape>
        </dgm:else>
      </dgm:choose>
      <dgm:presOf/>
      <dgm:constrLst/>
      <dgm:ruleLst/>
    </dgm:layoutNode>
    <dgm:layoutNode name="nodes">
      <dgm:varLst>
        <dgm:chMax/>
        <dgm:chPref/>
        <dgm:animLvl val="lvl"/>
      </dgm:varLst>
      <dgm:choose name="Name1">
        <dgm:if name="Name2" func="var" arg="dir" op="equ" val="norm">
          <dgm:alg type="lin"/>
        </dgm:if>
        <dgm:else name="Name3">
          <dgm:alg type="lin">
            <dgm:param type="linDir" val="fromR"/>
          </dgm:alg>
        </dgm:else>
      </dgm:choose>
      <dgm:presOf/>
      <dgm:shape xmlns:r="http://schemas.openxmlformats.org/officeDocument/2006/relationships" r:blip="">
        <dgm:adjLst/>
      </dgm:shape>
      <dgm:choose name="constrBasedOnChildrenCount">
        <dgm:if name="constrForTwoChildren" axis="ch" ptType="node" func="cnt" op="lte" val="2">
          <dgm:constrLst>
            <dgm:constr type="primFontSz" for="des" forName="L1TextContainer" val="20"/>
            <dgm:constr type="primFontSz" for="des" forName="L2TextContainer" refType="primFontSz" refFor="des" refForName="L1TextContainer" op="equ" fact="0.85"/>
            <dgm:constr type="w" for="ch" forName="composite" refType="w"/>
            <dgm:constr type="h" for="ch" forName="composite" refType="h"/>
            <dgm:constr type="w" for="ch" forName="spaceBetweenRectangles" refType="w" refFor="ch" refForName="composite" fact="0.16"/>
            <dgm:constr type="w" for="ch" ptType="sibTrans" op="equ"/>
            <dgm:constr type="primFontSz" for="des" forName="L1TextContainer" op="equ"/>
            <dgm:constr type="primFontSz" for="des" forName="L2TextContainer" op="equ"/>
          </dgm:constrLst>
        </dgm:if>
        <dgm:else name="constrForRest">
          <dgm:constrLst>
            <dgm:constr type="primFontSz" for="des" forName="L1TextContainer" val="20"/>
            <dgm:constr type="primFontSz" for="des" forName="L2TextContainer" refType="primFontSz" refFor="des" refForName="L1TextContainer" op="equ" fact="0.85"/>
            <dgm:constr type="w" for="ch" forName="composite" refType="w"/>
            <dgm:constr type="h" for="ch" forName="composite" refType="h"/>
            <dgm:constr type="w" for="ch" forName="spaceBetweenRectangles" refType="w" refFor="ch" refForName="composite" fact="-0.42"/>
            <dgm:constr type="w" for="ch" ptType="sibTrans" op="equ"/>
            <dgm:constr type="primFontSz" for="des" forName="L1TextContainer" op="equ"/>
            <dgm:constr type="primFontSz" for="des" forName="L2TextContainer" op="equ"/>
          </dgm:constrLst>
        </dgm:else>
      </dgm:choose>
      <dgm:forEach name="nodesForEach" axis="ch" ptType="node">
        <dgm:layoutNode name="composite">
          <dgm:alg type="composite"/>
          <dgm:shape xmlns:r="http://schemas.openxmlformats.org/officeDocument/2006/relationships" r:blip="">
            <dgm:adjLst/>
          </dgm:shape>
          <dgm:choose name="CaseForPlacingNodesAboveAndBelowDivider">
            <dgm:if name="CaseForPlacingNodeAboveDivider" axis="self" ptType="node" func="posOdd" op="equ" val="1">
              <dgm:constrLst>
                <dgm:constr type="w" for="ch" forName="L1TextContainer" refType="w" fact="0.88"/>
                <dgm:constr type="l" for="ch" forName="L1TextContainer" refType="w" fact="0.06"/>
                <dgm:constr type="t" for="ch" forName="L1TextContainer" refType="h" fact="0.537"/>
                <dgm:constr type="h" for="ch" forName="L1TextContainer" refType="h" fact="0.113"/>
                <dgm:constr type="w" for="ch" forName="L2TextContainerWrapper" refType="w"/>
                <dgm:constr type="h" for="ch" forName="L2TextContainerWrapper" refType="h" fact="0.31"/>
                <dgm:constr type="b" for="ch" forName="L2TextContainerWrapper" refType="h" fact="0.31"/>
                <dgm:constr type="w" for="ch" forName="ConnectLine"/>
                <dgm:constr type="l" for="ch" forName="ConnectLine" refType="w" fact="0.5"/>
                <dgm:constr type="h" for="ch" forName="ConnectLine" refType="h" fact="0.19"/>
                <dgm:constr type="t" for="ch" forName="ConnectLine" refType="h" fact="0.31"/>
                <dgm:constr type="w" for="ch" forName="ConnectorPoint" refType="h" fact="0.015"/>
                <dgm:constr type="h" for="ch" forName="ConnectorPoint" refType="h" fact="0.015"/>
                <dgm:constr type="ctrX" for="ch" forName="ConnectorPoint" refType="w" fact="0.5"/>
                <dgm:constr type="ctrY" for="ch" forName="ConnectorPoint" refType="h" fact="0.5"/>
                <dgm:constr type="w" for="ch" forName="EmptyPlaceHolder" refType="w"/>
                <dgm:constr type="t" for="ch" forName="EmptyPlaceHolder" refType="h" fact="0.65"/>
                <dgm:constr type="h" for="ch" forName="EmptyPlaceHolder" refType="h" fact="0.35"/>
              </dgm:constrLst>
            </dgm:if>
            <dgm:else name="CaseForPlacingNodeBelowDivider">
              <dgm:constrLst>
                <dgm:constr type="w" for="ch" forName="L1TextContainer" refType="w" fact="0.88"/>
                <dgm:constr type="l" for="ch" forName="L1TextContainer" refType="w" fact="0.06"/>
                <dgm:constr type="t" for="ch" forName="L1TextContainer" refType="h" fact="0.35"/>
                <dgm:constr type="h" for="ch" forName="L1TextContainer" refType="h" fact="0.113"/>
                <dgm:constr type="w" for="ch" forName="L2TextContainerWrapper" refType="w"/>
                <dgm:constr type="h" for="ch" forName="L2TextContainerWrapper" refType="h" fact="0.31"/>
                <dgm:constr type="t" for="ch" forName="L2TextContainerWrapper" refType="h" fact="0.69"/>
                <dgm:constr type="w" for="ch" forName="ConnectLine"/>
                <dgm:constr type="l" for="ch" forName="ConnectLine" refType="w" fact="0.5"/>
                <dgm:constr type="h" for="ch" forName="ConnectLine" refType="h" fact="0.19"/>
                <dgm:constr type="t" for="ch" forName="ConnectLine" refType="h" fact="0.5"/>
                <dgm:constr type="w" for="ch" forName="ConnectorPoint" refType="h" fact="0.015"/>
                <dgm:constr type="h" for="ch" forName="ConnectorPoint" refType="h" fact="0.015"/>
                <dgm:constr type="ctrX" for="ch" forName="ConnectorPoint" refType="w" fact="0.5"/>
                <dgm:constr type="ctrY" for="ch" forName="ConnectorPoint" refType="h" fact="0.5"/>
                <dgm:constr type="w" for="ch" forName="EmptyPlaceHolder" refType="w"/>
                <dgm:constr type="h" for="ch" forName="EmptyPlaceHolder" refType="h" fact="0.35"/>
                <dgm:constr type="t" for="ch" forName="EmptyPlaceHolder" refType="h" fact="0"/>
              </dgm:constrLst>
            </dgm:else>
          </dgm:choose>
          <dgm:layoutNode name="L1TextContainer" styleLbl="revTx">
            <dgm:varLst>
              <dgm:chMax val="1"/>
              <dgm:chPref val="1"/>
              <dgm:bulletEnabled val="1"/>
            </dgm:varLst>
            <dgm:choose name="casesForTxtDirLogic">
              <dgm:if name="Name78" axis="self" ptType="node" func="posOdd" op="equ" val="1">
                <dgm:alg type="tx">
                  <dgm:param type="txAnchorHorz" val="ctr"/>
                  <dgm:param type="txAnchorVert" val="t"/>
                  <dgm:param type="parTxLTRAlign" val="ctr"/>
                  <dgm:param type="parTxRTLAlign" val="ctr"/>
                </dgm:alg>
              </dgm:if>
              <dgm:else name="Name89">
                <dgm:alg type="tx">
                  <dgm:param type="txAnchorHorz" val="ctr"/>
                  <dgm:param type="txAnchorVert" val="b"/>
                  <dgm:param type="parTxLTRAlign" val="ctr"/>
                  <dgm:param type="parTxRTLAlign" val="ctr"/>
                </dgm:alg>
              </dgm:else>
            </dgm:choose>
            <dgm:shape xmlns:r="http://schemas.openxmlformats.org/officeDocument/2006/relationships" type="rect" r:blip="">
              <dgm:adjLst/>
            </dgm:shape>
            <dgm:presOf axis="self"/>
            <dgm:constrLst>
              <dgm:constr type="lMarg"/>
              <dgm:constr type="rMarg"/>
              <dgm:constr type="tMarg"/>
              <dgm:constr type="bMarg"/>
            </dgm:constrLst>
            <dgm:ruleLst>
              <dgm:rule type="primFontSz" val="14" fact="NaN" max="NaN"/>
            </dgm:ruleLst>
          </dgm:layoutNode>
          <dgm:layoutNode name="L2TextContainerWrapper">
            <dgm:varLst>
              <dgm:chMax val="0"/>
              <dgm:chPref val="0"/>
              <dgm:bulletEnabled val="1"/>
            </dgm:varLst>
            <dgm:alg type="composite"/>
            <dgm:choose name="L2TextContainerConstr">
              <dgm:if name="CaseForPlacingL2TextContaineAboveDivider" axis="self" ptType="node" func="posOdd" op="equ" val="1">
                <dgm:constrLst>
                  <dgm:constr type="h" for="ch" forName="L2TextContainer" refType="h" fact="0.55"/>
                  <dgm:constr type="b" for="ch" forName="L2TextContainer" refType="h"/>
                  <dgm:constr type="h" for="ch" forName="FlexibleEmptyPlaceHolder" refType="h" fact="0.45"/>
                </dgm:constrLst>
              </dgm:if>
              <dgm:else name="CaseForPlacingL2TextContaineBelowDivider">
                <dgm:constrLst>
                  <dgm:constr type="h" for="ch" forName="L2TextContainer" refType="h" fact="0.55"/>
                  <dgm:constr type="h" for="ch" forName="FlexibleEmptyPlaceHolder" refType="h" fact="0.45"/>
                  <dgm:constr type="b" for="ch" forName="FlexibleEmptyPlaceHolder" refType="h"/>
                </dgm:constrLst>
              </dgm:else>
            </dgm:choose>
            <dgm:layoutNode name="L2TextContainer" styleLbl="bgAcc1">
              <dgm:choose name="L2TextContainerAlgo">
                <dgm:if name="L2TextContainerAlgoLTR" func="var" arg="dir" op="equ" val="norm">
                  <dgm:alg type="tx">
                    <dgm:param type="txAnchorVert" val="mid"/>
                    <dgm:param type="parTxRTLAlign" val="l"/>
                    <dgm:param type="parTxLTRAlign" val="l"/>
                    <dgm:param type="txAnchorVertCh" val="mid"/>
                    <dgm:param type="shpTxRTLAlignCh" val="l"/>
                    <dgm:param type="shpTxLTRAlignCh" val="l"/>
                  </dgm:alg>
                </dgm:if>
                <dgm:else name="L2TextContainerAlgoRTL">
                  <dgm:alg type="tx">
                    <dgm:param type="txAnchorVert" val="mid"/>
                    <dgm:param type="parTxRTLAlign" val="r"/>
                    <dgm:param type="parTxLTRAlign" val="r"/>
                    <dgm:param type="txAnchorVertCh" val="mid"/>
                    <dgm:param type="shpTxRTLAlignCh" val="r"/>
                    <dgm:param type="shpTxLTRAlignCh" val="r"/>
                  </dgm:alg>
                </dgm:else>
              </dgm:choose>
              <dgm:shape xmlns:r="http://schemas.openxmlformats.org/officeDocument/2006/relationships" type="roundRect" r:blip="">
                <dgm:adjLst/>
              </dgm:shape>
              <dgm:presOf axis="des" ptType="node"/>
              <dgm:constrLst>
                <dgm:constr type="primFontSz" val="17"/>
                <dgm:constr type="lMarg" refType="primFontSz" fact="0.7"/>
                <dgm:constr type="rMarg" refType="primFontSz" fact="0.7"/>
                <dgm:constr type="tMarg" refType="primFontSz" fact="0.7"/>
                <dgm:constr type="bMarg" refType="primFontSz" fact="0.7"/>
              </dgm:constrLst>
              <dgm:ruleLst>
                <dgm:rule type="primFontSz" val="12" fact="NaN" max="NaN"/>
                <dgm:rule type="secFontSz" val="10" fact="NaN" max="NaN"/>
                <dgm:rule type="h" val="INF" fact="NaN" max="NaN"/>
              </dgm:ruleLst>
            </dgm:layoutNode>
            <dgm:layoutNode name="FlexibleEmptyPlaceHolder">
              <dgm:alg type="sp"/>
              <dgm:shape xmlns:r="http://schemas.openxmlformats.org/officeDocument/2006/relationships" r:blip="">
                <dgm:adjLst/>
              </dgm:shape>
              <dgm:presOf/>
              <dgm:constrLst/>
            </dgm:layoutNode>
          </dgm:layoutNode>
          <dgm:layoutNode name="ConnectLine" styleLbl="sibTrans1D1" moveWith="L2TextContainer">
            <dgm:alg type="sp"/>
            <dgm:shape xmlns:r="http://schemas.openxmlformats.org/officeDocument/2006/relationships" type="line" r:blip="">
              <dgm:adjLst/>
              <dgm:extLst>
                <a:ext uri="{B698B0E9-8C71-41B9-8309-B3DCBF30829C}">
                  <dgm1612:spPr xmlns:dgm1612="http://schemas.microsoft.com/office/drawing/2016/12/diagram">
                    <a:ln>
                      <a:prstDash val="dash"/>
                    </a:ln>
                  </dgm1612:spPr>
                </a:ext>
              </dgm:extLst>
            </dgm:shape>
            <dgm:presOf/>
            <dgm:constrLst/>
          </dgm:layoutNode>
          <dgm:layoutNode name="ConnectorPoint" styleLbl="alignNode1" moveWith="L2TextContainer">
            <dgm:alg type="sp"/>
            <dgm:shape xmlns:r="http://schemas.openxmlformats.org/officeDocument/2006/relationships" type="ellipse" r:blip="" zOrderOff="1">
              <dgm:adjLst/>
            </dgm:shape>
            <dgm:presOf/>
            <dgm:constrLst/>
          </dgm:layoutNode>
          <dgm:layoutNode name="EmptyPlaceHolder">
            <dgm:alg type="sp"/>
            <dgm:shape xmlns:r="http://schemas.openxmlformats.org/officeDocument/2006/relationships" r:blip="">
              <dgm:adjLst/>
            </dgm:shape>
            <dgm:presOf/>
            <dgm:constrLst/>
          </dgm:layoutNode>
        </dgm:layoutNode>
        <dgm:forEach name="Name28"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Node>
  <dgm:extLst>
    <a:ext uri="{68A01E43-0DF5-4B5B-8FA6-DAF915123BFB}">
      <dgm1612:lstStyle xmlns:dgm1612="http://schemas.microsoft.com/office/drawing/2016/12/diagram">
        <a:lvl1pPr>
          <a:defRPr b="1"/>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7E70665-5EE5-4197-A3EB-360BFF353DFB}" type="datetimeFigureOut">
              <a:rPr lang="pt-BR" smtClean="0"/>
              <a:t>25/05/2026</a:t>
            </a:fld>
            <a:endParaRPr lang="pt-BR"/>
          </a:p>
        </p:txBody>
      </p:sp>
      <p:sp>
        <p:nvSpPr>
          <p:cNvPr id="4" name="Espaço Reservado para Imagem de Sli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6" name="Espaço Reservado para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E160AF7-69DE-4603-9B5A-021C212358E0}" type="slidenum">
              <a:rPr lang="pt-BR" smtClean="0"/>
              <a:t>‹nº›</a:t>
            </a:fld>
            <a:endParaRPr lang="pt-BR"/>
          </a:p>
        </p:txBody>
      </p:sp>
    </p:spTree>
    <p:extLst>
      <p:ext uri="{BB962C8B-B14F-4D97-AF65-F5344CB8AC3E}">
        <p14:creationId xmlns:p14="http://schemas.microsoft.com/office/powerpoint/2010/main" val="6905093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5"/>
          </p:nvPr>
        </p:nvSpPr>
        <p:spPr/>
        <p:txBody>
          <a:bodyPr/>
          <a:lstStyle/>
          <a:p>
            <a:fld id="{AE160AF7-69DE-4603-9B5A-021C212358E0}" type="slidenum">
              <a:rPr lang="pt-BR" smtClean="0"/>
              <a:t>2</a:t>
            </a:fld>
            <a:endParaRPr lang="pt-BR"/>
          </a:p>
        </p:txBody>
      </p:sp>
    </p:spTree>
    <p:extLst>
      <p:ext uri="{BB962C8B-B14F-4D97-AF65-F5344CB8AC3E}">
        <p14:creationId xmlns:p14="http://schemas.microsoft.com/office/powerpoint/2010/main" val="39680984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877026-111C-AA64-09FC-72ECA93C7CF4}"/>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05F521B3-A2B8-0FB7-4EB1-A6D5BE1E1BDB}"/>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00505C49-45E5-96A9-07E7-DCAB501C1DFC}"/>
              </a:ext>
            </a:extLst>
          </p:cNvPr>
          <p:cNvSpPr>
            <a:spLocks noGrp="1"/>
          </p:cNvSpPr>
          <p:nvPr>
            <p:ph type="body" idx="1"/>
          </p:nvPr>
        </p:nvSpPr>
        <p:spPr/>
        <p:txBody>
          <a:bodyPr/>
          <a:lstStyle/>
          <a:p>
            <a:endParaRPr lang="pt-BR" dirty="0"/>
          </a:p>
        </p:txBody>
      </p:sp>
      <p:sp>
        <p:nvSpPr>
          <p:cNvPr id="4" name="Espaço Reservado para Número de Slide 3">
            <a:extLst>
              <a:ext uri="{FF2B5EF4-FFF2-40B4-BE49-F238E27FC236}">
                <a16:creationId xmlns:a16="http://schemas.microsoft.com/office/drawing/2014/main" id="{90C0532A-0450-A352-F252-B14E4FC64863}"/>
              </a:ext>
            </a:extLst>
          </p:cNvPr>
          <p:cNvSpPr>
            <a:spLocks noGrp="1"/>
          </p:cNvSpPr>
          <p:nvPr>
            <p:ph type="sldNum" sz="quarter" idx="5"/>
          </p:nvPr>
        </p:nvSpPr>
        <p:spPr/>
        <p:txBody>
          <a:bodyPr/>
          <a:lstStyle/>
          <a:p>
            <a:fld id="{AE160AF7-69DE-4603-9B5A-021C212358E0}" type="slidenum">
              <a:rPr lang="pt-BR" smtClean="0"/>
              <a:t>3</a:t>
            </a:fld>
            <a:endParaRPr lang="pt-BR"/>
          </a:p>
        </p:txBody>
      </p:sp>
    </p:spTree>
    <p:extLst>
      <p:ext uri="{BB962C8B-B14F-4D97-AF65-F5344CB8AC3E}">
        <p14:creationId xmlns:p14="http://schemas.microsoft.com/office/powerpoint/2010/main" val="22495587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92C8DB-C423-BE97-186D-2C1BA35CF025}"/>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B793FE90-F2B0-05B3-B39A-B9611951353D}"/>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821E9FD6-ABE0-9801-C67B-A6F5434E2C1E}"/>
              </a:ext>
            </a:extLst>
          </p:cNvPr>
          <p:cNvSpPr>
            <a:spLocks noGrp="1"/>
          </p:cNvSpPr>
          <p:nvPr>
            <p:ph type="body" idx="1"/>
          </p:nvPr>
        </p:nvSpPr>
        <p:spPr/>
        <p:txBody>
          <a:bodyPr/>
          <a:lstStyle/>
          <a:p>
            <a:endParaRPr lang="pt-BR" dirty="0"/>
          </a:p>
        </p:txBody>
      </p:sp>
      <p:sp>
        <p:nvSpPr>
          <p:cNvPr id="4" name="Espaço Reservado para Número de Slide 3">
            <a:extLst>
              <a:ext uri="{FF2B5EF4-FFF2-40B4-BE49-F238E27FC236}">
                <a16:creationId xmlns:a16="http://schemas.microsoft.com/office/drawing/2014/main" id="{ABB142B4-D3A2-925B-49ED-65B76C0A4E9B}"/>
              </a:ext>
            </a:extLst>
          </p:cNvPr>
          <p:cNvSpPr>
            <a:spLocks noGrp="1"/>
          </p:cNvSpPr>
          <p:nvPr>
            <p:ph type="sldNum" sz="quarter" idx="5"/>
          </p:nvPr>
        </p:nvSpPr>
        <p:spPr/>
        <p:txBody>
          <a:bodyPr/>
          <a:lstStyle/>
          <a:p>
            <a:fld id="{AE160AF7-69DE-4603-9B5A-021C212358E0}" type="slidenum">
              <a:rPr lang="pt-BR" smtClean="0"/>
              <a:t>4</a:t>
            </a:fld>
            <a:endParaRPr lang="pt-BR"/>
          </a:p>
        </p:txBody>
      </p:sp>
    </p:spTree>
    <p:extLst>
      <p:ext uri="{BB962C8B-B14F-4D97-AF65-F5344CB8AC3E}">
        <p14:creationId xmlns:p14="http://schemas.microsoft.com/office/powerpoint/2010/main" val="33419249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F09C3D-285D-7BC0-A94E-66D1B92210FB}"/>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86131DCA-B36B-FEDD-658A-BA3774461B84}"/>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C1F24BCA-AFF4-F242-8654-577E490706CF}"/>
              </a:ext>
            </a:extLst>
          </p:cNvPr>
          <p:cNvSpPr>
            <a:spLocks noGrp="1"/>
          </p:cNvSpPr>
          <p:nvPr>
            <p:ph type="body" idx="1"/>
          </p:nvPr>
        </p:nvSpPr>
        <p:spPr/>
        <p:txBody>
          <a:bodyPr/>
          <a:lstStyle/>
          <a:p>
            <a:endParaRPr lang="pt-BR" dirty="0"/>
          </a:p>
        </p:txBody>
      </p:sp>
      <p:sp>
        <p:nvSpPr>
          <p:cNvPr id="4" name="Espaço Reservado para Número de Slide 3">
            <a:extLst>
              <a:ext uri="{FF2B5EF4-FFF2-40B4-BE49-F238E27FC236}">
                <a16:creationId xmlns:a16="http://schemas.microsoft.com/office/drawing/2014/main" id="{E8084C01-438D-A068-6533-8424DE64A1E6}"/>
              </a:ext>
            </a:extLst>
          </p:cNvPr>
          <p:cNvSpPr>
            <a:spLocks noGrp="1"/>
          </p:cNvSpPr>
          <p:nvPr>
            <p:ph type="sldNum" sz="quarter" idx="5"/>
          </p:nvPr>
        </p:nvSpPr>
        <p:spPr/>
        <p:txBody>
          <a:bodyPr/>
          <a:lstStyle/>
          <a:p>
            <a:fld id="{AE160AF7-69DE-4603-9B5A-021C212358E0}" type="slidenum">
              <a:rPr lang="pt-BR" smtClean="0"/>
              <a:t>5</a:t>
            </a:fld>
            <a:endParaRPr lang="pt-BR"/>
          </a:p>
        </p:txBody>
      </p:sp>
    </p:spTree>
    <p:extLst>
      <p:ext uri="{BB962C8B-B14F-4D97-AF65-F5344CB8AC3E}">
        <p14:creationId xmlns:p14="http://schemas.microsoft.com/office/powerpoint/2010/main" val="29815611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171EA4-D0E1-EB60-FA2E-939725C468C9}"/>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09BB5646-3739-C599-E79B-8CEDADF46985}"/>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466E684A-6BF9-201A-5690-BC0B7D88E84B}"/>
              </a:ext>
            </a:extLst>
          </p:cNvPr>
          <p:cNvSpPr>
            <a:spLocks noGrp="1"/>
          </p:cNvSpPr>
          <p:nvPr>
            <p:ph type="body" idx="1"/>
          </p:nvPr>
        </p:nvSpPr>
        <p:spPr/>
        <p:txBody>
          <a:bodyPr/>
          <a:lstStyle/>
          <a:p>
            <a:endParaRPr lang="pt-BR" dirty="0"/>
          </a:p>
        </p:txBody>
      </p:sp>
      <p:sp>
        <p:nvSpPr>
          <p:cNvPr id="4" name="Espaço Reservado para Número de Slide 3">
            <a:extLst>
              <a:ext uri="{FF2B5EF4-FFF2-40B4-BE49-F238E27FC236}">
                <a16:creationId xmlns:a16="http://schemas.microsoft.com/office/drawing/2014/main" id="{66982986-1E27-1AF8-495A-16BE5D30DD07}"/>
              </a:ext>
            </a:extLst>
          </p:cNvPr>
          <p:cNvSpPr>
            <a:spLocks noGrp="1"/>
          </p:cNvSpPr>
          <p:nvPr>
            <p:ph type="sldNum" sz="quarter" idx="5"/>
          </p:nvPr>
        </p:nvSpPr>
        <p:spPr/>
        <p:txBody>
          <a:bodyPr/>
          <a:lstStyle/>
          <a:p>
            <a:fld id="{AE160AF7-69DE-4603-9B5A-021C212358E0}" type="slidenum">
              <a:rPr lang="pt-BR" smtClean="0"/>
              <a:t>6</a:t>
            </a:fld>
            <a:endParaRPr lang="pt-BR"/>
          </a:p>
        </p:txBody>
      </p:sp>
    </p:spTree>
    <p:extLst>
      <p:ext uri="{BB962C8B-B14F-4D97-AF65-F5344CB8AC3E}">
        <p14:creationId xmlns:p14="http://schemas.microsoft.com/office/powerpoint/2010/main" val="17807752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041208-638A-8F39-322F-8D50F208E527}"/>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AE823852-05B3-34A9-5DAF-C2C77A3212E1}"/>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593DC009-998A-4215-BE79-648022761F62}"/>
              </a:ext>
            </a:extLst>
          </p:cNvPr>
          <p:cNvSpPr>
            <a:spLocks noGrp="1"/>
          </p:cNvSpPr>
          <p:nvPr>
            <p:ph type="body" idx="1"/>
          </p:nvPr>
        </p:nvSpPr>
        <p:spPr/>
        <p:txBody>
          <a:bodyPr/>
          <a:lstStyle/>
          <a:p>
            <a:endParaRPr lang="pt-BR" dirty="0"/>
          </a:p>
        </p:txBody>
      </p:sp>
      <p:sp>
        <p:nvSpPr>
          <p:cNvPr id="4" name="Espaço Reservado para Número de Slide 3">
            <a:extLst>
              <a:ext uri="{FF2B5EF4-FFF2-40B4-BE49-F238E27FC236}">
                <a16:creationId xmlns:a16="http://schemas.microsoft.com/office/drawing/2014/main" id="{BB036086-53D7-52BA-A147-B52646675E73}"/>
              </a:ext>
            </a:extLst>
          </p:cNvPr>
          <p:cNvSpPr>
            <a:spLocks noGrp="1"/>
          </p:cNvSpPr>
          <p:nvPr>
            <p:ph type="sldNum" sz="quarter" idx="5"/>
          </p:nvPr>
        </p:nvSpPr>
        <p:spPr/>
        <p:txBody>
          <a:bodyPr/>
          <a:lstStyle/>
          <a:p>
            <a:fld id="{AE160AF7-69DE-4603-9B5A-021C212358E0}" type="slidenum">
              <a:rPr lang="pt-BR" smtClean="0"/>
              <a:t>7</a:t>
            </a:fld>
            <a:endParaRPr lang="pt-BR"/>
          </a:p>
        </p:txBody>
      </p:sp>
    </p:spTree>
    <p:extLst>
      <p:ext uri="{BB962C8B-B14F-4D97-AF65-F5344CB8AC3E}">
        <p14:creationId xmlns:p14="http://schemas.microsoft.com/office/powerpoint/2010/main" val="11628808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E54D0C-0F32-726F-6C78-68A12BBCB169}"/>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0102FEA1-7816-C65C-5E19-A500B0833A4F}"/>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1820D5FF-A673-CEFC-0210-82C07FCA3B09}"/>
              </a:ext>
            </a:extLst>
          </p:cNvPr>
          <p:cNvSpPr>
            <a:spLocks noGrp="1"/>
          </p:cNvSpPr>
          <p:nvPr>
            <p:ph type="body" idx="1"/>
          </p:nvPr>
        </p:nvSpPr>
        <p:spPr/>
        <p:txBody>
          <a:bodyPr/>
          <a:lstStyle/>
          <a:p>
            <a:endParaRPr lang="pt-BR" dirty="0"/>
          </a:p>
        </p:txBody>
      </p:sp>
      <p:sp>
        <p:nvSpPr>
          <p:cNvPr id="4" name="Espaço Reservado para Número de Slide 3">
            <a:extLst>
              <a:ext uri="{FF2B5EF4-FFF2-40B4-BE49-F238E27FC236}">
                <a16:creationId xmlns:a16="http://schemas.microsoft.com/office/drawing/2014/main" id="{CB718DCF-3207-AAB4-D2D2-B985F115BD1D}"/>
              </a:ext>
            </a:extLst>
          </p:cNvPr>
          <p:cNvSpPr>
            <a:spLocks noGrp="1"/>
          </p:cNvSpPr>
          <p:nvPr>
            <p:ph type="sldNum" sz="quarter" idx="5"/>
          </p:nvPr>
        </p:nvSpPr>
        <p:spPr/>
        <p:txBody>
          <a:bodyPr/>
          <a:lstStyle/>
          <a:p>
            <a:fld id="{AE160AF7-69DE-4603-9B5A-021C212358E0}" type="slidenum">
              <a:rPr lang="pt-BR" smtClean="0"/>
              <a:t>8</a:t>
            </a:fld>
            <a:endParaRPr lang="pt-BR"/>
          </a:p>
        </p:txBody>
      </p:sp>
    </p:spTree>
    <p:extLst>
      <p:ext uri="{BB962C8B-B14F-4D97-AF65-F5344CB8AC3E}">
        <p14:creationId xmlns:p14="http://schemas.microsoft.com/office/powerpoint/2010/main" val="29247996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9D4578-9892-B9CA-47D6-EE4627AE8683}"/>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49FAB192-4663-128F-638B-BA0B1229B64D}"/>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66201FAA-B061-AF94-71C2-763A5A064C5E}"/>
              </a:ext>
            </a:extLst>
          </p:cNvPr>
          <p:cNvSpPr>
            <a:spLocks noGrp="1"/>
          </p:cNvSpPr>
          <p:nvPr>
            <p:ph type="body" idx="1"/>
          </p:nvPr>
        </p:nvSpPr>
        <p:spPr/>
        <p:txBody>
          <a:bodyPr/>
          <a:lstStyle/>
          <a:p>
            <a:endParaRPr lang="pt-BR" dirty="0"/>
          </a:p>
        </p:txBody>
      </p:sp>
      <p:sp>
        <p:nvSpPr>
          <p:cNvPr id="4" name="Espaço Reservado para Número de Slide 3">
            <a:extLst>
              <a:ext uri="{FF2B5EF4-FFF2-40B4-BE49-F238E27FC236}">
                <a16:creationId xmlns:a16="http://schemas.microsoft.com/office/drawing/2014/main" id="{A824189D-34EA-AEE3-FA77-FB405F79C8D3}"/>
              </a:ext>
            </a:extLst>
          </p:cNvPr>
          <p:cNvSpPr>
            <a:spLocks noGrp="1"/>
          </p:cNvSpPr>
          <p:nvPr>
            <p:ph type="sldNum" sz="quarter" idx="5"/>
          </p:nvPr>
        </p:nvSpPr>
        <p:spPr/>
        <p:txBody>
          <a:bodyPr/>
          <a:lstStyle/>
          <a:p>
            <a:fld id="{AE160AF7-69DE-4603-9B5A-021C212358E0}" type="slidenum">
              <a:rPr lang="pt-BR" smtClean="0"/>
              <a:t>9</a:t>
            </a:fld>
            <a:endParaRPr lang="pt-BR"/>
          </a:p>
        </p:txBody>
      </p:sp>
    </p:spTree>
    <p:extLst>
      <p:ext uri="{BB962C8B-B14F-4D97-AF65-F5344CB8AC3E}">
        <p14:creationId xmlns:p14="http://schemas.microsoft.com/office/powerpoint/2010/main" val="22239184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B406AF-6949-1D7B-5551-9ADD6E5D617C}"/>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2281B4C6-254D-31A2-6B54-0BEAEC39B6B0}"/>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97947A73-D483-0002-092B-48B9400C8A67}"/>
              </a:ext>
            </a:extLst>
          </p:cNvPr>
          <p:cNvSpPr>
            <a:spLocks noGrp="1"/>
          </p:cNvSpPr>
          <p:nvPr>
            <p:ph type="body" idx="1"/>
          </p:nvPr>
        </p:nvSpPr>
        <p:spPr/>
        <p:txBody>
          <a:bodyPr/>
          <a:lstStyle/>
          <a:p>
            <a:endParaRPr lang="pt-BR" dirty="0"/>
          </a:p>
        </p:txBody>
      </p:sp>
      <p:sp>
        <p:nvSpPr>
          <p:cNvPr id="4" name="Espaço Reservado para Número de Slide 3">
            <a:extLst>
              <a:ext uri="{FF2B5EF4-FFF2-40B4-BE49-F238E27FC236}">
                <a16:creationId xmlns:a16="http://schemas.microsoft.com/office/drawing/2014/main" id="{D3C149FE-8843-4294-BED9-4589BB226E5E}"/>
              </a:ext>
            </a:extLst>
          </p:cNvPr>
          <p:cNvSpPr>
            <a:spLocks noGrp="1"/>
          </p:cNvSpPr>
          <p:nvPr>
            <p:ph type="sldNum" sz="quarter" idx="5"/>
          </p:nvPr>
        </p:nvSpPr>
        <p:spPr/>
        <p:txBody>
          <a:bodyPr/>
          <a:lstStyle/>
          <a:p>
            <a:fld id="{AE160AF7-69DE-4603-9B5A-021C212358E0}" type="slidenum">
              <a:rPr lang="pt-BR" smtClean="0"/>
              <a:t>10</a:t>
            </a:fld>
            <a:endParaRPr lang="pt-BR"/>
          </a:p>
        </p:txBody>
      </p:sp>
    </p:spTree>
    <p:extLst>
      <p:ext uri="{BB962C8B-B14F-4D97-AF65-F5344CB8AC3E}">
        <p14:creationId xmlns:p14="http://schemas.microsoft.com/office/powerpoint/2010/main" val="8340876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C2B80348-BD0D-46D1-923E-C1E9C5C43E39}" type="datetime1">
              <a:rPr lang="en-US" smtClean="0"/>
              <a:t>5/25/2026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1EAEDB3-74C1-440D-BBA8-1B9A33BF0085}" type="datetime1">
              <a:rPr lang="en-US" smtClean="0"/>
              <a:t>5/25/2026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7505340-BE60-49F6-A28C-3A2A1BF699FE}" type="datetime1">
              <a:rPr lang="en-US" smtClean="0"/>
              <a:t>5/25/2026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5/25/2026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28012039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24469174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10898746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5/25/2026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28676098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5/25/2026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9038213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5/25/2026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31366162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5/25/2026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42465361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36259268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D9823C9-C93F-4E05-A14C-91BFD767F680}" type="datetime1">
              <a:rPr lang="en-US" smtClean="0"/>
              <a:t>5/25/2026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20278426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17645070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14102592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1CF7D38-899E-4C24-8850-EB55537995CF}" type="datetime1">
              <a:rPr lang="en-US" smtClean="0"/>
              <a:t>5/25/2026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CCCA980-8CB9-4CEF-82FB-1A208A7CE3F5}" type="datetime1">
              <a:rPr lang="en-US" smtClean="0"/>
              <a:t>5/25/2026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A506F1D-8535-4A1E-853B-3BF0C4B558F6}" type="datetime1">
              <a:rPr lang="en-US" smtClean="0"/>
              <a:t>5/25/2026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9FB7341-5002-4F0A-AFD6-9134ECFC7976}" type="datetime1">
              <a:rPr lang="en-US" smtClean="0"/>
              <a:t>5/25/2026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ED5966A-A508-4C22-AB57-045AC8D2CE72}" type="datetime1">
              <a:rPr lang="en-US" smtClean="0"/>
              <a:t>5/25/2026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2F6E739-692A-43FF-BF5C-D9F6DEC20DA4}" type="datetime1">
              <a:rPr lang="en-US" smtClean="0"/>
              <a:t>5/25/2026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141D1D3-379E-4F9B-B105-BD2454A1C710}" type="datetime1">
              <a:rPr lang="en-US" smtClean="0"/>
              <a:t>5/25/2026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F290F2-23EF-4580-828B-A32BD13E46E4}" type="datetime1">
              <a:rPr lang="en-US" smtClean="0"/>
              <a:t>5/25/2026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‹nº›</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5/25/2026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‹nº›</a:t>
            </a:fld>
            <a:endParaRPr lang="en-US"/>
          </a:p>
        </p:txBody>
      </p:sp>
    </p:spTree>
    <p:extLst>
      <p:ext uri="{BB962C8B-B14F-4D97-AF65-F5344CB8AC3E}">
        <p14:creationId xmlns:p14="http://schemas.microsoft.com/office/powerpoint/2010/main" val="292274052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8.xml"/><Relationship Id="rId5" Type="http://schemas.openxmlformats.org/officeDocument/2006/relationships/image" Target="../media/image4.png"/><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hyperlink" Target="https://app.powerbi.com/view?r=eyJrIjoiNzE3NGY2ZGQtYjc1OC00ZThiLTgxZDgtMDhlZDQ1OTM0YmI2IiwidCI6IjNhNzhiMGNkLTdjOGUtNDkyOS04M2Q1LTE5MGE2Y2MwMTM2NSJ9" TargetMode="Externa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hyperlink" Target="https://salasituacaosp.spaguas.sp.gov.br/sssp/boletins-integrado" TargetMode="External"/><Relationship Id="rId5" Type="http://schemas.openxmlformats.org/officeDocument/2006/relationships/hyperlink" Target="https://www.arsesp.sp.gov.br/Paginas/saneamento/boletim-sobre-situacao-hidrica.aspx" TargetMode="Externa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5.png"/><Relationship Id="rId7" Type="http://schemas.openxmlformats.org/officeDocument/2006/relationships/diagramQuickStyle" Target="../diagrams/quickStyle1.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6.png"/><Relationship Id="rId9" Type="http://schemas.microsoft.com/office/2007/relationships/diagramDrawing" Target="../diagrams/drawing1.xml"/></Relationships>
</file>

<file path=ppt/slides/_rels/slide3.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5.png"/><Relationship Id="rId7" Type="http://schemas.openxmlformats.org/officeDocument/2006/relationships/diagramQuickStyle" Target="../diagrams/quickStyle2.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6.png"/><Relationship Id="rId9" Type="http://schemas.microsoft.com/office/2007/relationships/diagramDrawing" Target="../diagrams/drawing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5.png"/><Relationship Id="rId7"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hyperlink" Target="https://salasituacaosp.spaguas.sp.gov.br/sssp/boletins-integrado" TargetMode="External"/><Relationship Id="rId11" Type="http://schemas.openxmlformats.org/officeDocument/2006/relationships/image" Target="../media/image19.png"/><Relationship Id="rId5" Type="http://schemas.openxmlformats.org/officeDocument/2006/relationships/hyperlink" Target="https://www.arsesp.sp.gov.br/Paginas/saneamento/boletim-sobre-situacao-hidrica.aspx" TargetMode="External"/><Relationship Id="rId10" Type="http://schemas.openxmlformats.org/officeDocument/2006/relationships/image" Target="../media/image18.png"/><Relationship Id="rId4" Type="http://schemas.openxmlformats.org/officeDocument/2006/relationships/image" Target="../media/image6.png"/><Relationship Id="rId9"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hyperlink" Target="https://app.powerbi.com/view?r=eyJrIjoiNzE3NGY2ZGQtYjc1OC00ZThiLTgxZDgtMDhlZDQ1OTM0YmI2IiwidCI6IjNhNzhiMGNkLTdjOGUtNDkyOS04M2Q1LTE5MGE2Y2MwMTM2NSJ9" TargetMode="Externa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373737"/>
        </a:solidFill>
        <a:effectLst/>
      </p:bgPr>
    </p:bg>
    <p:spTree>
      <p:nvGrpSpPr>
        <p:cNvPr id="1" name=""/>
        <p:cNvGrpSpPr/>
        <p:nvPr/>
      </p:nvGrpSpPr>
      <p:grpSpPr>
        <a:xfrm>
          <a:off x="0" y="0"/>
          <a:ext cx="0" cy="0"/>
          <a:chOff x="0" y="0"/>
          <a:chExt cx="0" cy="0"/>
        </a:xfrm>
      </p:grpSpPr>
      <p:sp>
        <p:nvSpPr>
          <p:cNvPr id="2" name="Freeform 2"/>
          <p:cNvSpPr>
            <a:spLocks noGrp="1" noRot="1" noMove="1" noResize="1" noEditPoints="1" noAdjustHandles="1" noChangeArrowheads="1" noChangeShapeType="1"/>
          </p:cNvSpPr>
          <p:nvPr/>
        </p:nvSpPr>
        <p:spPr>
          <a:xfrm>
            <a:off x="0" y="0"/>
            <a:ext cx="6667109" cy="10287000"/>
          </a:xfrm>
          <a:custGeom>
            <a:avLst/>
            <a:gdLst/>
            <a:ahLst/>
            <a:cxnLst/>
            <a:rect l="l" t="t" r="r" b="b"/>
            <a:pathLst>
              <a:path w="6667109" h="10287000">
                <a:moveTo>
                  <a:pt x="0" y="0"/>
                </a:moveTo>
                <a:lnTo>
                  <a:pt x="6667109" y="0"/>
                </a:lnTo>
                <a:lnTo>
                  <a:pt x="6667109" y="10287000"/>
                </a:lnTo>
                <a:lnTo>
                  <a:pt x="0" y="10287000"/>
                </a:lnTo>
                <a:lnTo>
                  <a:pt x="0" y="0"/>
                </a:lnTo>
                <a:close/>
              </a:path>
            </a:pathLst>
          </a:custGeom>
          <a:blipFill>
            <a:blip r:embed="rId2"/>
            <a:stretch>
              <a:fillRect l="-46653" r="-46653"/>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dirty="0">
              <a:ln>
                <a:noFill/>
              </a:ln>
              <a:solidFill>
                <a:prstClr val="black"/>
              </a:solidFill>
              <a:effectLst/>
              <a:uLnTx/>
              <a:uFillTx/>
              <a:latin typeface="Calibri"/>
              <a:ea typeface="+mn-ea"/>
              <a:cs typeface="+mn-cs"/>
            </a:endParaRPr>
          </a:p>
        </p:txBody>
      </p:sp>
      <p:grpSp>
        <p:nvGrpSpPr>
          <p:cNvPr id="3" name="Group 3"/>
          <p:cNvGrpSpPr>
            <a:grpSpLocks noGrp="1" noUngrp="1" noRot="1" noMove="1" noResize="1"/>
          </p:cNvGrpSpPr>
          <p:nvPr/>
        </p:nvGrpSpPr>
        <p:grpSpPr>
          <a:xfrm>
            <a:off x="1663273" y="3301653"/>
            <a:ext cx="3340563" cy="3683694"/>
            <a:chOff x="0" y="0"/>
            <a:chExt cx="4454084" cy="4911592"/>
          </a:xfrm>
        </p:grpSpPr>
        <p:sp>
          <p:nvSpPr>
            <p:cNvPr id="4" name="Freeform 4"/>
            <p:cNvSpPr>
              <a:spLocks noGrp="1" noRot="1" noMove="1" noResize="1" noEditPoints="1" noAdjustHandles="1" noChangeArrowheads="1" noChangeShapeType="1"/>
            </p:cNvSpPr>
            <p:nvPr/>
          </p:nvSpPr>
          <p:spPr>
            <a:xfrm>
              <a:off x="0" y="3743245"/>
              <a:ext cx="4454084" cy="1168348"/>
            </a:xfrm>
            <a:custGeom>
              <a:avLst/>
              <a:gdLst/>
              <a:ahLst/>
              <a:cxnLst/>
              <a:rect l="l" t="t" r="r" b="b"/>
              <a:pathLst>
                <a:path w="4454084" h="1168348">
                  <a:moveTo>
                    <a:pt x="0" y="0"/>
                  </a:moveTo>
                  <a:lnTo>
                    <a:pt x="4454084" y="0"/>
                  </a:lnTo>
                  <a:lnTo>
                    <a:pt x="4454084" y="1168347"/>
                  </a:lnTo>
                  <a:lnTo>
                    <a:pt x="0" y="1168347"/>
                  </a:lnTo>
                  <a:lnTo>
                    <a:pt x="0" y="0"/>
                  </a:lnTo>
                  <a:close/>
                </a:path>
              </a:pathLst>
            </a:custGeom>
            <a:blipFill>
              <a:blip>
                <a:extLst>
                  <a:ext uri="{96DAC541-7B7A-43D3-8B79-37D633B846F1}">
                    <asvg:svgBlip xmlns:asvg="http://schemas.microsoft.com/office/drawing/2016/SVG/main" r:embed="rId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5" name="Freeform 5"/>
            <p:cNvSpPr>
              <a:spLocks noGrp="1" noRot="1" noMove="1" noResize="1" noEditPoints="1" noAdjustHandles="1" noChangeArrowheads="1" noChangeShapeType="1"/>
            </p:cNvSpPr>
            <p:nvPr/>
          </p:nvSpPr>
          <p:spPr>
            <a:xfrm>
              <a:off x="1286540" y="0"/>
              <a:ext cx="1876043" cy="3510823"/>
            </a:xfrm>
            <a:custGeom>
              <a:avLst/>
              <a:gdLst/>
              <a:ahLst/>
              <a:cxnLst/>
              <a:rect l="l" t="t" r="r" b="b"/>
              <a:pathLst>
                <a:path w="1876043" h="3510823">
                  <a:moveTo>
                    <a:pt x="0" y="0"/>
                  </a:moveTo>
                  <a:lnTo>
                    <a:pt x="1876043" y="0"/>
                  </a:lnTo>
                  <a:lnTo>
                    <a:pt x="1876043" y="3510823"/>
                  </a:lnTo>
                  <a:lnTo>
                    <a:pt x="0" y="3510823"/>
                  </a:lnTo>
                  <a:lnTo>
                    <a:pt x="0" y="0"/>
                  </a:lnTo>
                  <a:close/>
                </a:path>
              </a:pathLst>
            </a:custGeom>
            <a:blipFill>
              <a:blip>
                <a:extLst>
                  <a:ext uri="{96DAC541-7B7A-43D3-8B79-37D633B846F1}">
                    <asvg:svgBlip xmlns:asvg="http://schemas.microsoft.com/office/drawing/2016/SVG/main" r:embed="rId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dirty="0">
                <a:ln>
                  <a:noFill/>
                </a:ln>
                <a:solidFill>
                  <a:prstClr val="black"/>
                </a:solidFill>
                <a:effectLst/>
                <a:uLnTx/>
                <a:uFillTx/>
                <a:latin typeface="Calibri"/>
                <a:ea typeface="+mn-ea"/>
                <a:cs typeface="+mn-cs"/>
              </a:endParaRPr>
            </a:p>
          </p:txBody>
        </p:sp>
      </p:grpSp>
      <p:sp>
        <p:nvSpPr>
          <p:cNvPr id="6" name="Freeform 6"/>
          <p:cNvSpPr>
            <a:spLocks noGrp="1" noRot="1" noMove="1" noResize="1" noEditPoints="1" noAdjustHandles="1" noChangeArrowheads="1" noChangeShapeType="1"/>
          </p:cNvSpPr>
          <p:nvPr/>
        </p:nvSpPr>
        <p:spPr>
          <a:xfrm>
            <a:off x="6667109" y="0"/>
            <a:ext cx="129064" cy="10287000"/>
          </a:xfrm>
          <a:custGeom>
            <a:avLst/>
            <a:gdLst/>
            <a:ahLst/>
            <a:cxnLst/>
            <a:rect l="l" t="t" r="r" b="b"/>
            <a:pathLst>
              <a:path w="129064" h="10287000">
                <a:moveTo>
                  <a:pt x="0" y="0"/>
                </a:moveTo>
                <a:lnTo>
                  <a:pt x="129064" y="0"/>
                </a:lnTo>
                <a:lnTo>
                  <a:pt x="129064" y="10287000"/>
                </a:lnTo>
                <a:lnTo>
                  <a:pt x="0" y="10287000"/>
                </a:lnTo>
                <a:lnTo>
                  <a:pt x="0" y="0"/>
                </a:lnTo>
                <a:close/>
              </a:path>
            </a:pathLst>
          </a:custGeom>
          <a:blipFill>
            <a:blip r:embed="rId5"/>
            <a:stretch>
              <a:fillRect r="-29520"/>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5" name="TextBox 15"/>
          <p:cNvSpPr txBox="1"/>
          <p:nvPr/>
        </p:nvSpPr>
        <p:spPr>
          <a:xfrm>
            <a:off x="7543802" y="9067488"/>
            <a:ext cx="5585927" cy="623825"/>
          </a:xfrm>
          <a:prstGeom prst="rect">
            <a:avLst/>
          </a:prstGeom>
        </p:spPr>
        <p:txBody>
          <a:bodyPr wrap="square" lIns="0" tIns="0" rIns="0" bIns="0" rtlCol="0" anchor="t">
            <a:spAutoFit/>
          </a:bodyPr>
          <a:lstStyle/>
          <a:p>
            <a:pPr marL="0" marR="0" lvl="0" indent="0" algn="ctr" defTabSz="914400" rtl="0" eaLnBrk="1" fontAlgn="auto" latinLnBrk="0" hangingPunct="1">
              <a:lnSpc>
                <a:spcPts val="2380"/>
              </a:lnSpc>
              <a:spcBef>
                <a:spcPts val="0"/>
              </a:spcBef>
              <a:spcAft>
                <a:spcPts val="0"/>
              </a:spcAft>
              <a:buClrTx/>
              <a:buSzTx/>
              <a:buFontTx/>
              <a:buNone/>
              <a:tabLst/>
              <a:defRPr/>
            </a:pPr>
            <a:r>
              <a:rPr kumimoji="0" lang="pt-BR" sz="2400" i="1" u="none" strike="noStrike" kern="1200" cap="none" spc="0" normalizeH="0" baseline="0" noProof="0" dirty="0">
                <a:ln>
                  <a:noFill/>
                </a:ln>
                <a:solidFill>
                  <a:srgbClr val="FFFFFF"/>
                </a:solidFill>
                <a:effectLst/>
                <a:uLnTx/>
                <a:uFillTx/>
                <a:latin typeface="Aptos Display" panose="020B0004020202020204" pitchFamily="34" charset="0"/>
                <a:ea typeface="Open Sans 1 Light Italics"/>
                <a:cs typeface="Open Sans 1 Light Italics"/>
                <a:sym typeface="Open Sans 1 Light Italics"/>
              </a:rPr>
              <a:t>ITAMAR APARECIDO DE OLIVEIRA</a:t>
            </a:r>
          </a:p>
          <a:p>
            <a:pPr marL="0" marR="0" lvl="0" indent="0" algn="ctr" defTabSz="914400" rtl="0" eaLnBrk="1" fontAlgn="auto" latinLnBrk="0" hangingPunct="1">
              <a:lnSpc>
                <a:spcPts val="2380"/>
              </a:lnSpc>
              <a:spcBef>
                <a:spcPts val="0"/>
              </a:spcBef>
              <a:spcAft>
                <a:spcPts val="0"/>
              </a:spcAft>
              <a:buClrTx/>
              <a:buSzTx/>
              <a:buFontTx/>
              <a:buNone/>
              <a:tabLst/>
              <a:defRPr/>
            </a:pPr>
            <a:r>
              <a:rPr kumimoji="0" lang="pt-BR" sz="2400" i="1" u="none" strike="noStrike" kern="1200" cap="none" spc="0" normalizeH="0" baseline="0" noProof="0" dirty="0">
                <a:ln>
                  <a:noFill/>
                </a:ln>
                <a:solidFill>
                  <a:srgbClr val="FFFFFF"/>
                </a:solidFill>
                <a:effectLst/>
                <a:uLnTx/>
                <a:uFillTx/>
                <a:latin typeface="Aptos Display" panose="020B0004020202020204" pitchFamily="34" charset="0"/>
                <a:ea typeface="Open Sans 1 Light Italics"/>
                <a:cs typeface="Open Sans 1 Light Italics"/>
                <a:sym typeface="Open Sans 1 Light Italics"/>
              </a:rPr>
              <a:t>Especialista em Regulação IV</a:t>
            </a:r>
          </a:p>
        </p:txBody>
      </p:sp>
      <p:sp>
        <p:nvSpPr>
          <p:cNvPr id="17" name="TextBox 17"/>
          <p:cNvSpPr txBox="1"/>
          <p:nvPr/>
        </p:nvSpPr>
        <p:spPr>
          <a:xfrm>
            <a:off x="14020800" y="9067488"/>
            <a:ext cx="3685803" cy="615553"/>
          </a:xfrm>
          <a:prstGeom prst="rect">
            <a:avLst/>
          </a:prstGeom>
        </p:spPr>
        <p:txBody>
          <a:bodyPr wrap="square" lIns="0" tIns="0" rIns="0" bIns="0" rtlCol="0" anchor="t">
            <a:spAutoFit/>
          </a:bodyPr>
          <a:lstStyle/>
          <a:p>
            <a:pPr marL="0" marR="0" lvl="0" indent="0" algn="ctr" defTabSz="914400" rtl="0" eaLnBrk="1" fontAlgn="auto" latinLnBrk="0" hangingPunct="1">
              <a:lnSpc>
                <a:spcPts val="2380"/>
              </a:lnSpc>
              <a:spcBef>
                <a:spcPts val="0"/>
              </a:spcBef>
              <a:spcAft>
                <a:spcPts val="0"/>
              </a:spcAft>
              <a:buClrTx/>
              <a:buSzTx/>
              <a:buFontTx/>
              <a:buNone/>
              <a:tabLst/>
              <a:defRPr/>
            </a:pPr>
            <a:r>
              <a:rPr kumimoji="0" lang="pt-BR" sz="2000" i="1" u="none" strike="noStrike" kern="1200" cap="none" spc="0" normalizeH="0" baseline="0" noProof="0" dirty="0">
                <a:ln>
                  <a:noFill/>
                </a:ln>
                <a:solidFill>
                  <a:srgbClr val="FFFFFF"/>
                </a:solidFill>
                <a:effectLst/>
                <a:uLnTx/>
                <a:uFillTx/>
                <a:latin typeface="Aptos Display" panose="020B0004020202020204" pitchFamily="34" charset="0"/>
                <a:ea typeface="Open Sans 2 Light Italics"/>
                <a:cs typeface="Open Sans 2 Light Italics"/>
                <a:sym typeface="Open Sans 2 Light Italics"/>
              </a:rPr>
              <a:t>São Paulo, 27 de maio de 2026</a:t>
            </a:r>
          </a:p>
          <a:p>
            <a:pPr marL="0" marR="0" lvl="0" indent="0" algn="ctr" defTabSz="914400" rtl="0" eaLnBrk="1" fontAlgn="auto" latinLnBrk="0" hangingPunct="1">
              <a:lnSpc>
                <a:spcPts val="2380"/>
              </a:lnSpc>
              <a:spcBef>
                <a:spcPts val="0"/>
              </a:spcBef>
              <a:spcAft>
                <a:spcPts val="0"/>
              </a:spcAft>
              <a:buClrTx/>
              <a:buSzTx/>
              <a:buFontTx/>
              <a:buNone/>
              <a:tabLst/>
              <a:defRPr/>
            </a:pPr>
            <a:endParaRPr kumimoji="0" lang="pt-BR" sz="2000" i="1" u="none" strike="noStrike" kern="1200" cap="none" spc="0" normalizeH="0" baseline="0" noProof="0" dirty="0">
              <a:ln>
                <a:noFill/>
              </a:ln>
              <a:solidFill>
                <a:srgbClr val="FFFFFF"/>
              </a:solidFill>
              <a:effectLst/>
              <a:uLnTx/>
              <a:uFillTx/>
              <a:latin typeface="Aptos Display" panose="020B0004020202020204" pitchFamily="34" charset="0"/>
              <a:ea typeface="Open Sans 2 Bold Italics"/>
              <a:cs typeface="Open Sans 2 Bold Italics"/>
              <a:sym typeface="Open Sans 2 Bold Italics"/>
            </a:endParaRPr>
          </a:p>
        </p:txBody>
      </p:sp>
      <p:sp>
        <p:nvSpPr>
          <p:cNvPr id="18" name="TextBox 18"/>
          <p:cNvSpPr txBox="1"/>
          <p:nvPr/>
        </p:nvSpPr>
        <p:spPr>
          <a:xfrm>
            <a:off x="7696200" y="1257300"/>
            <a:ext cx="10010403" cy="6557436"/>
          </a:xfrm>
          <a:prstGeom prst="rect">
            <a:avLst/>
          </a:prstGeom>
        </p:spPr>
        <p:txBody>
          <a:bodyPr wrap="square" lIns="0" tIns="0" rIns="0" bIns="0" rtlCol="0" anchor="t">
            <a:spAutoFit/>
          </a:bodyPr>
          <a:lstStyle/>
          <a:p>
            <a:pPr marL="0" marR="0" lvl="0" indent="0" algn="ctr" defTabSz="914400" rtl="0" eaLnBrk="1" fontAlgn="auto" latinLnBrk="0" hangingPunct="1">
              <a:lnSpc>
                <a:spcPts val="7347"/>
              </a:lnSpc>
              <a:spcBef>
                <a:spcPts val="0"/>
              </a:spcBef>
              <a:spcAft>
                <a:spcPts val="0"/>
              </a:spcAft>
              <a:buClrTx/>
              <a:buSzTx/>
              <a:buFontTx/>
              <a:buNone/>
              <a:tabLst/>
              <a:defRPr/>
            </a:pPr>
            <a:r>
              <a:rPr kumimoji="0" lang="pt-BR" sz="7200" b="1" i="0" u="none" strike="noStrike" kern="1200" cap="none" spc="0" normalizeH="0" baseline="0" noProof="0" dirty="0">
                <a:ln>
                  <a:noFill/>
                </a:ln>
                <a:solidFill>
                  <a:prstClr val="white"/>
                </a:solidFill>
                <a:effectLst/>
                <a:uLnTx/>
                <a:uFillTx/>
                <a:latin typeface="Open Sans" pitchFamily="2" charset="0"/>
                <a:ea typeface="Open Sans" pitchFamily="2" charset="0"/>
                <a:cs typeface="Open Sans" pitchFamily="2" charset="0"/>
              </a:rPr>
              <a:t>Regulação em Contexto de Escassez: </a:t>
            </a:r>
          </a:p>
          <a:p>
            <a:pPr marL="0" marR="0" lvl="0" indent="0" algn="ctr" defTabSz="914400" rtl="0" eaLnBrk="1" fontAlgn="auto" latinLnBrk="0" hangingPunct="1">
              <a:lnSpc>
                <a:spcPts val="7347"/>
              </a:lnSpc>
              <a:spcBef>
                <a:spcPts val="0"/>
              </a:spcBef>
              <a:spcAft>
                <a:spcPts val="0"/>
              </a:spcAft>
              <a:buClrTx/>
              <a:buSzTx/>
              <a:buFontTx/>
              <a:buNone/>
              <a:tabLst/>
              <a:defRPr/>
            </a:pPr>
            <a:endParaRPr kumimoji="0" lang="pt-BR" sz="7200" b="1" i="0" u="none" strike="noStrike" kern="1200" cap="none" spc="0" normalizeH="0" baseline="0" noProof="0" dirty="0">
              <a:ln>
                <a:noFill/>
              </a:ln>
              <a:solidFill>
                <a:prstClr val="white"/>
              </a:solidFill>
              <a:effectLst/>
              <a:uLnTx/>
              <a:uFillTx/>
              <a:latin typeface="Open Sans" pitchFamily="2" charset="0"/>
              <a:ea typeface="Open Sans" pitchFamily="2" charset="0"/>
              <a:cs typeface="Open Sans" pitchFamily="2" charset="0"/>
            </a:endParaRPr>
          </a:p>
          <a:p>
            <a:pPr marL="0" marR="0" lvl="0" indent="0" algn="ctr" defTabSz="914400" rtl="0" eaLnBrk="1" fontAlgn="auto" latinLnBrk="0" hangingPunct="1">
              <a:lnSpc>
                <a:spcPts val="7347"/>
              </a:lnSpc>
              <a:spcBef>
                <a:spcPts val="0"/>
              </a:spcBef>
              <a:spcAft>
                <a:spcPts val="0"/>
              </a:spcAft>
              <a:buClrTx/>
              <a:buSzTx/>
              <a:buFontTx/>
              <a:buNone/>
              <a:tabLst/>
              <a:defRPr/>
            </a:pPr>
            <a:r>
              <a:rPr kumimoji="0" lang="pt-BR" sz="7200" b="1" i="0" u="none" strike="noStrike" kern="1200" cap="none" spc="0" normalizeH="0" baseline="0" noProof="0" dirty="0">
                <a:ln>
                  <a:noFill/>
                </a:ln>
                <a:solidFill>
                  <a:prstClr val="white"/>
                </a:solidFill>
                <a:effectLst/>
                <a:uLnTx/>
                <a:uFillTx/>
                <a:latin typeface="Open Sans" pitchFamily="2" charset="0"/>
                <a:ea typeface="Open Sans" pitchFamily="2" charset="0"/>
                <a:cs typeface="Open Sans" pitchFamily="2" charset="0"/>
              </a:rPr>
              <a:t>Diretrizes, Contingência e Transparência na Atuação da ARSESP</a:t>
            </a:r>
          </a:p>
        </p:txBody>
      </p:sp>
      <p:cxnSp>
        <p:nvCxnSpPr>
          <p:cNvPr id="22" name="Conector reto 21">
            <a:extLst>
              <a:ext uri="{FF2B5EF4-FFF2-40B4-BE49-F238E27FC236}">
                <a16:creationId xmlns:a16="http://schemas.microsoft.com/office/drawing/2014/main" id="{DB4BB4ED-C50C-237E-B7E4-381F2BFA8563}"/>
              </a:ext>
            </a:extLst>
          </p:cNvPr>
          <p:cNvCxnSpPr>
            <a:cxnSpLocks/>
          </p:cNvCxnSpPr>
          <p:nvPr/>
        </p:nvCxnSpPr>
        <p:spPr>
          <a:xfrm>
            <a:off x="13716000" y="9067488"/>
            <a:ext cx="0" cy="72421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D4207E-D245-FCE2-49B1-71C202CF8FCF}"/>
            </a:ext>
          </a:extLst>
        </p:cNvPr>
        <p:cNvGrpSpPr/>
        <p:nvPr/>
      </p:nvGrpSpPr>
      <p:grpSpPr>
        <a:xfrm>
          <a:off x="0" y="0"/>
          <a:ext cx="0" cy="0"/>
          <a:chOff x="0" y="0"/>
          <a:chExt cx="0" cy="0"/>
        </a:xfrm>
      </p:grpSpPr>
      <p:sp>
        <p:nvSpPr>
          <p:cNvPr id="4" name="Freeform 4">
            <a:extLst>
              <a:ext uri="{FF2B5EF4-FFF2-40B4-BE49-F238E27FC236}">
                <a16:creationId xmlns:a16="http://schemas.microsoft.com/office/drawing/2014/main" id="{D3CCC03B-C13F-21B4-37AF-AC653B1CE599}"/>
              </a:ext>
            </a:extLst>
          </p:cNvPr>
          <p:cNvSpPr>
            <a:spLocks noGrp="1" noRot="1" noMove="1" noResize="1" noEditPoints="1" noAdjustHandles="1" noChangeArrowheads="1" noChangeShapeType="1"/>
          </p:cNvSpPr>
          <p:nvPr/>
        </p:nvSpPr>
        <p:spPr>
          <a:xfrm>
            <a:off x="0" y="10126980"/>
            <a:ext cx="18288000" cy="160020"/>
          </a:xfrm>
          <a:custGeom>
            <a:avLst/>
            <a:gdLst/>
            <a:ahLst/>
            <a:cxnLst/>
            <a:rect l="l" t="t" r="r" b="b"/>
            <a:pathLst>
              <a:path w="18288000" h="160020">
                <a:moveTo>
                  <a:pt x="0" y="0"/>
                </a:moveTo>
                <a:lnTo>
                  <a:pt x="18288000" y="0"/>
                </a:lnTo>
                <a:lnTo>
                  <a:pt x="18288000" y="160020"/>
                </a:lnTo>
                <a:lnTo>
                  <a:pt x="0" y="160020"/>
                </a:lnTo>
                <a:lnTo>
                  <a:pt x="0" y="0"/>
                </a:lnTo>
                <a:close/>
              </a:path>
            </a:pathLst>
          </a:custGeom>
          <a:blipFill>
            <a:blip r:embed="rId3"/>
            <a:stretch>
              <a:fillRect/>
            </a:stretch>
          </a:blipFill>
        </p:spPr>
        <p:txBody>
          <a:bodyPr/>
          <a:lstStyle/>
          <a:p>
            <a:endParaRPr lang="pt-BR" noProof="0" dirty="0"/>
          </a:p>
        </p:txBody>
      </p:sp>
      <p:sp>
        <p:nvSpPr>
          <p:cNvPr id="5" name="Freeform 5">
            <a:extLst>
              <a:ext uri="{FF2B5EF4-FFF2-40B4-BE49-F238E27FC236}">
                <a16:creationId xmlns:a16="http://schemas.microsoft.com/office/drawing/2014/main" id="{17FF5D98-5905-619D-DE0A-DC812ED7CEAF}"/>
              </a:ext>
            </a:extLst>
          </p:cNvPr>
          <p:cNvSpPr>
            <a:spLocks noGrp="1" noRot="1" noMove="1" noResize="1" noEditPoints="1" noAdjustHandles="1" noChangeArrowheads="1" noChangeShapeType="1"/>
          </p:cNvSpPr>
          <p:nvPr/>
        </p:nvSpPr>
        <p:spPr>
          <a:xfrm>
            <a:off x="17532056" y="266171"/>
            <a:ext cx="472253" cy="935061"/>
          </a:xfrm>
          <a:custGeom>
            <a:avLst/>
            <a:gdLst/>
            <a:ahLst/>
            <a:cxnLst/>
            <a:rect l="l" t="t" r="r" b="b"/>
            <a:pathLst>
              <a:path w="472253" h="935061">
                <a:moveTo>
                  <a:pt x="0" y="0"/>
                </a:moveTo>
                <a:lnTo>
                  <a:pt x="472253" y="0"/>
                </a:lnTo>
                <a:lnTo>
                  <a:pt x="472253" y="935061"/>
                </a:lnTo>
                <a:lnTo>
                  <a:pt x="0" y="935061"/>
                </a:lnTo>
                <a:lnTo>
                  <a:pt x="0" y="0"/>
                </a:lnTo>
                <a:close/>
              </a:path>
            </a:pathLst>
          </a:custGeom>
          <a:blipFill>
            <a:blip r:embed="rId4"/>
            <a:stretch>
              <a:fillRect/>
            </a:stretch>
          </a:blipFill>
        </p:spPr>
        <p:txBody>
          <a:bodyPr/>
          <a:lstStyle/>
          <a:p>
            <a:endParaRPr lang="pt-BR" noProof="0" dirty="0"/>
          </a:p>
        </p:txBody>
      </p:sp>
      <p:sp>
        <p:nvSpPr>
          <p:cNvPr id="13" name="Título 1">
            <a:extLst>
              <a:ext uri="{FF2B5EF4-FFF2-40B4-BE49-F238E27FC236}">
                <a16:creationId xmlns:a16="http://schemas.microsoft.com/office/drawing/2014/main" id="{C7CC33CF-84E5-AA82-9037-4F62B6A8512C}"/>
              </a:ext>
            </a:extLst>
          </p:cNvPr>
          <p:cNvSpPr txBox="1">
            <a:spLocks/>
          </p:cNvSpPr>
          <p:nvPr/>
        </p:nvSpPr>
        <p:spPr>
          <a:xfrm>
            <a:off x="838200" y="647700"/>
            <a:ext cx="14941329" cy="1463740"/>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4000" b="1" noProof="0" dirty="0">
                <a:solidFill>
                  <a:srgbClr val="0E5DA9"/>
                </a:solidFill>
                <a:latin typeface="Montserrat" pitchFamily="2" charset="77"/>
              </a:rPr>
              <a:t>ACESSOS AOS MATERIAIS</a:t>
            </a:r>
            <a:endParaRPr lang="pt-BR" sz="3600" b="1" noProof="0" dirty="0">
              <a:solidFill>
                <a:srgbClr val="0E5DA9"/>
              </a:solidFill>
              <a:latin typeface="Montserrat" pitchFamily="2" charset="77"/>
            </a:endParaRPr>
          </a:p>
        </p:txBody>
      </p:sp>
      <p:sp>
        <p:nvSpPr>
          <p:cNvPr id="15" name="AutoShape 5">
            <a:extLst>
              <a:ext uri="{FF2B5EF4-FFF2-40B4-BE49-F238E27FC236}">
                <a16:creationId xmlns:a16="http://schemas.microsoft.com/office/drawing/2014/main" id="{4EA4DFC6-B6C8-E266-1221-CCEF1C548DD3}"/>
              </a:ext>
            </a:extLst>
          </p:cNvPr>
          <p:cNvSpPr/>
          <p:nvPr/>
        </p:nvSpPr>
        <p:spPr>
          <a:xfrm flipV="1">
            <a:off x="838200" y="1379570"/>
            <a:ext cx="15169930" cy="0"/>
          </a:xfrm>
          <a:prstGeom prst="line">
            <a:avLst/>
          </a:prstGeom>
          <a:ln w="38100" cap="flat">
            <a:solidFill>
              <a:srgbClr val="373737"/>
            </a:solidFill>
            <a:prstDash val="solid"/>
            <a:headEnd type="none" w="sm" len="sm"/>
            <a:tailEnd type="none" w="sm" len="sm"/>
          </a:ln>
        </p:spPr>
        <p:txBody>
          <a:bodyPr/>
          <a:lstStyle/>
          <a:p>
            <a:endParaRPr lang="pt-BR" noProof="0" dirty="0"/>
          </a:p>
        </p:txBody>
      </p:sp>
      <p:sp>
        <p:nvSpPr>
          <p:cNvPr id="3" name="CaixaDeTexto 2">
            <a:extLst>
              <a:ext uri="{FF2B5EF4-FFF2-40B4-BE49-F238E27FC236}">
                <a16:creationId xmlns:a16="http://schemas.microsoft.com/office/drawing/2014/main" id="{04E28340-C92B-139D-F905-5DE1C2979E89}"/>
              </a:ext>
            </a:extLst>
          </p:cNvPr>
          <p:cNvSpPr txBox="1"/>
          <p:nvPr/>
        </p:nvSpPr>
        <p:spPr>
          <a:xfrm>
            <a:off x="228600" y="2019300"/>
            <a:ext cx="17754600" cy="6278642"/>
          </a:xfrm>
          <a:prstGeom prst="rect">
            <a:avLst/>
          </a:prstGeom>
          <a:noFill/>
        </p:spPr>
        <p:txBody>
          <a:bodyPr wrap="square">
            <a:spAutoFit/>
          </a:bodyPr>
          <a:lstStyle/>
          <a:p>
            <a:r>
              <a:rPr lang="pt-BR" sz="2600" b="1" dirty="0">
                <a:latin typeface="Arial" panose="020B0604020202020204" pitchFamily="34" charset="0"/>
                <a:cs typeface="Arial" panose="020B0604020202020204" pitchFamily="34" charset="0"/>
              </a:rPr>
              <a:t>          SALA ARSESP / SP-ÁGUAS DE MONITORAMENTO DO SISTEMA INTEGRADO METROPOLITANO </a:t>
            </a:r>
          </a:p>
          <a:p>
            <a:pPr lvl="2" algn="just">
              <a:spcBef>
                <a:spcPts val="1200"/>
              </a:spcBef>
            </a:pPr>
            <a:endParaRPr lang="pt-BR" sz="2600" b="1" dirty="0">
              <a:latin typeface="Arial" panose="020B0604020202020204" pitchFamily="34" charset="0"/>
              <a:cs typeface="Arial" panose="020B0604020202020204" pitchFamily="34" charset="0"/>
            </a:endParaRPr>
          </a:p>
          <a:p>
            <a:pPr lvl="2" algn="just">
              <a:spcBef>
                <a:spcPts val="1200"/>
              </a:spcBef>
            </a:pPr>
            <a:r>
              <a:rPr lang="pt-BR" sz="2600" b="1" dirty="0">
                <a:latin typeface="Arial" panose="020B0604020202020204" pitchFamily="34" charset="0"/>
                <a:cs typeface="Arial" panose="020B0604020202020204" pitchFamily="34" charset="0"/>
              </a:rPr>
              <a:t>Link para Acesso: </a:t>
            </a:r>
            <a:r>
              <a:rPr lang="pt-BR" sz="2600" b="1" dirty="0">
                <a:latin typeface="Arial" panose="020B0604020202020204" pitchFamily="34" charset="0"/>
                <a:cs typeface="Arial" panose="020B0604020202020204" pitchFamily="34" charset="0"/>
                <a:hlinkClick r:id="rId5"/>
              </a:rPr>
              <a:t>https://www.arsesp.sp.gov.br/Paginas/saneamento/boletim-sobre-situacao-hidrica.aspx</a:t>
            </a:r>
            <a:r>
              <a:rPr lang="pt-BR" sz="2600" b="1" dirty="0">
                <a:latin typeface="Arial" panose="020B0604020202020204" pitchFamily="34" charset="0"/>
                <a:cs typeface="Arial" panose="020B0604020202020204" pitchFamily="34" charset="0"/>
              </a:rPr>
              <a:t> ou </a:t>
            </a:r>
            <a:r>
              <a:rPr lang="pt-BR" sz="2600" b="1" dirty="0">
                <a:latin typeface="Arial" panose="020B0604020202020204" pitchFamily="34" charset="0"/>
                <a:cs typeface="Arial" panose="020B0604020202020204" pitchFamily="34" charset="0"/>
                <a:hlinkClick r:id="rId6"/>
              </a:rPr>
              <a:t>https://salasituacaosp.spaguas.sp.gov.br/sssp/boletins-integrado</a:t>
            </a:r>
            <a:r>
              <a:rPr lang="pt-BR" sz="2600" b="1" dirty="0">
                <a:latin typeface="Arial" panose="020B0604020202020204" pitchFamily="34" charset="0"/>
                <a:cs typeface="Arial" panose="020B0604020202020204" pitchFamily="34" charset="0"/>
              </a:rPr>
              <a:t> </a:t>
            </a:r>
          </a:p>
          <a:p>
            <a:pPr lvl="2" algn="just">
              <a:spcBef>
                <a:spcPts val="1200"/>
              </a:spcBef>
            </a:pPr>
            <a:endParaRPr lang="pt-BR" sz="2600" b="1" dirty="0">
              <a:latin typeface="Arial" panose="020B0604020202020204" pitchFamily="34" charset="0"/>
              <a:cs typeface="Arial" panose="020B0604020202020204" pitchFamily="34" charset="0"/>
            </a:endParaRPr>
          </a:p>
          <a:p>
            <a:pPr lvl="2" algn="just">
              <a:spcBef>
                <a:spcPts val="1200"/>
              </a:spcBef>
            </a:pPr>
            <a:r>
              <a:rPr lang="pt-BR" sz="2600" b="1" dirty="0">
                <a:latin typeface="Arial" panose="020B0604020202020204" pitchFamily="34" charset="0"/>
                <a:cs typeface="Arial" panose="020B0604020202020204" pitchFamily="34" charset="0"/>
              </a:rPr>
              <a:t>Link para Painel de Monitoramento:</a:t>
            </a:r>
          </a:p>
          <a:p>
            <a:pPr lvl="2" algn="just">
              <a:spcBef>
                <a:spcPts val="1200"/>
              </a:spcBef>
            </a:pPr>
            <a:r>
              <a:rPr lang="pt-BR" sz="2600" b="1" dirty="0">
                <a:latin typeface="Arial" panose="020B0604020202020204" pitchFamily="34" charset="0"/>
                <a:cs typeface="Arial" panose="020B0604020202020204" pitchFamily="34" charset="0"/>
                <a:hlinkClick r:id="rId7"/>
              </a:rPr>
              <a:t>https://app.powerbi.com/view?r=eyJrIjoiNzE3NGY2ZGQtYjc1OC00ZThiLTgxZDgtMDhlZDQ1OTM0YmI2IiwidCI6IjNhNzhiMGNkLTdjOGUtNDkyOS04M2Q1LTE5MGE2Y2MwMTM2NSJ9</a:t>
            </a:r>
            <a:endParaRPr lang="pt-BR" sz="2600" b="1" dirty="0">
              <a:latin typeface="Arial" panose="020B0604020202020204" pitchFamily="34" charset="0"/>
              <a:cs typeface="Arial" panose="020B0604020202020204" pitchFamily="34" charset="0"/>
            </a:endParaRPr>
          </a:p>
          <a:p>
            <a:pPr lvl="2" algn="just">
              <a:spcBef>
                <a:spcPts val="1200"/>
              </a:spcBef>
            </a:pPr>
            <a:endParaRPr lang="pt-BR" sz="2600" b="1" dirty="0">
              <a:latin typeface="Arial" panose="020B0604020202020204" pitchFamily="34" charset="0"/>
              <a:cs typeface="Arial" panose="020B0604020202020204" pitchFamily="34" charset="0"/>
            </a:endParaRPr>
          </a:p>
          <a:p>
            <a:pPr lvl="2" algn="ctr">
              <a:spcBef>
                <a:spcPts val="1200"/>
              </a:spcBef>
            </a:pPr>
            <a:endParaRPr lang="pt-BR" sz="2600" b="1" dirty="0">
              <a:latin typeface="Arial" panose="020B0604020202020204" pitchFamily="34" charset="0"/>
              <a:cs typeface="Arial" panose="020B0604020202020204" pitchFamily="34" charset="0"/>
            </a:endParaRPr>
          </a:p>
          <a:p>
            <a:pPr lvl="2" algn="ctr">
              <a:spcBef>
                <a:spcPts val="1200"/>
              </a:spcBef>
            </a:pPr>
            <a:endParaRPr lang="pt-BR" sz="2600" b="1" dirty="0">
              <a:latin typeface="Arial" panose="020B0604020202020204" pitchFamily="34" charset="0"/>
              <a:cs typeface="Arial" panose="020B0604020202020204" pitchFamily="34" charset="0"/>
            </a:endParaRPr>
          </a:p>
          <a:p>
            <a:pPr lvl="2" algn="just">
              <a:spcBef>
                <a:spcPts val="1200"/>
              </a:spcBef>
            </a:pPr>
            <a:endParaRPr lang="pt-BR" sz="26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509736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tretch>
            <a:fillRect/>
          </a:stretch>
        </p:blipFill>
        <p:spPr>
          <a:xfrm>
            <a:off x="880016" y="7152409"/>
            <a:ext cx="2260147" cy="2260147"/>
          </a:xfrm>
          <a:prstGeom prst="rect">
            <a:avLst/>
          </a:prstGeom>
        </p:spPr>
      </p:pic>
      <p:grpSp>
        <p:nvGrpSpPr>
          <p:cNvPr id="3" name="Group 3"/>
          <p:cNvGrpSpPr/>
          <p:nvPr/>
        </p:nvGrpSpPr>
        <p:grpSpPr>
          <a:xfrm>
            <a:off x="10873801" y="8989540"/>
            <a:ext cx="7049905" cy="904629"/>
            <a:chOff x="0" y="0"/>
            <a:chExt cx="9399873" cy="1206172"/>
          </a:xfrm>
        </p:grpSpPr>
        <p:sp>
          <p:nvSpPr>
            <p:cNvPr id="4" name="Freeform 4"/>
            <p:cNvSpPr/>
            <p:nvPr/>
          </p:nvSpPr>
          <p:spPr>
            <a:xfrm>
              <a:off x="2258281" y="0"/>
              <a:ext cx="7141591" cy="1206172"/>
            </a:xfrm>
            <a:custGeom>
              <a:avLst/>
              <a:gdLst/>
              <a:ahLst/>
              <a:cxnLst/>
              <a:rect l="l" t="t" r="r" b="b"/>
              <a:pathLst>
                <a:path w="7141591" h="1206172">
                  <a:moveTo>
                    <a:pt x="0" y="0"/>
                  </a:moveTo>
                  <a:lnTo>
                    <a:pt x="7141592" y="0"/>
                  </a:lnTo>
                  <a:lnTo>
                    <a:pt x="7141592" y="1206172"/>
                  </a:lnTo>
                  <a:lnTo>
                    <a:pt x="0" y="1206172"/>
                  </a:lnTo>
                  <a:lnTo>
                    <a:pt x="0" y="0"/>
                  </a:lnTo>
                  <a:close/>
                </a:path>
              </a:pathLst>
            </a:custGeom>
            <a:blipFill>
              <a:blip r:embed="rId3"/>
              <a:stretch>
                <a:fillRect l="-13178"/>
              </a:stretch>
            </a:blipFill>
          </p:spPr>
          <p:txBody>
            <a:bodyPr/>
            <a:lstStyle/>
            <a:p>
              <a:endParaRPr lang="pt-BR" noProof="0" dirty="0"/>
            </a:p>
          </p:txBody>
        </p:sp>
        <p:sp>
          <p:nvSpPr>
            <p:cNvPr id="5" name="Freeform 5"/>
            <p:cNvSpPr/>
            <p:nvPr/>
          </p:nvSpPr>
          <p:spPr>
            <a:xfrm>
              <a:off x="0" y="446514"/>
              <a:ext cx="1865954" cy="715535"/>
            </a:xfrm>
            <a:custGeom>
              <a:avLst/>
              <a:gdLst/>
              <a:ahLst/>
              <a:cxnLst/>
              <a:rect l="l" t="t" r="r" b="b"/>
              <a:pathLst>
                <a:path w="1865954" h="715535">
                  <a:moveTo>
                    <a:pt x="0" y="0"/>
                  </a:moveTo>
                  <a:lnTo>
                    <a:pt x="1865954" y="0"/>
                  </a:lnTo>
                  <a:lnTo>
                    <a:pt x="1865954" y="715535"/>
                  </a:lnTo>
                  <a:lnTo>
                    <a:pt x="0" y="715535"/>
                  </a:lnTo>
                  <a:lnTo>
                    <a:pt x="0" y="0"/>
                  </a:lnTo>
                  <a:close/>
                </a:path>
              </a:pathLst>
            </a:custGeom>
            <a:blipFill>
              <a:blip r:embed="rId4"/>
              <a:stretch>
                <a:fillRect l="-20608" t="-80272" r="-20608" b="-80272"/>
              </a:stretch>
            </a:blipFill>
          </p:spPr>
          <p:txBody>
            <a:bodyPr/>
            <a:lstStyle/>
            <a:p>
              <a:endParaRPr lang="pt-BR" noProof="0" dirty="0"/>
            </a:p>
          </p:txBody>
        </p:sp>
      </p:grpSp>
      <p:sp>
        <p:nvSpPr>
          <p:cNvPr id="6" name="Freeform 6"/>
          <p:cNvSpPr>
            <a:spLocks noGrp="1" noRot="1" noMove="1" noResize="1" noEditPoints="1" noAdjustHandles="1" noChangeArrowheads="1" noChangeShapeType="1"/>
          </p:cNvSpPr>
          <p:nvPr/>
        </p:nvSpPr>
        <p:spPr>
          <a:xfrm>
            <a:off x="0" y="10126980"/>
            <a:ext cx="18288000" cy="160020"/>
          </a:xfrm>
          <a:custGeom>
            <a:avLst/>
            <a:gdLst/>
            <a:ahLst/>
            <a:cxnLst/>
            <a:rect l="l" t="t" r="r" b="b"/>
            <a:pathLst>
              <a:path w="18288000" h="160020">
                <a:moveTo>
                  <a:pt x="0" y="0"/>
                </a:moveTo>
                <a:lnTo>
                  <a:pt x="18288000" y="0"/>
                </a:lnTo>
                <a:lnTo>
                  <a:pt x="18288000" y="160020"/>
                </a:lnTo>
                <a:lnTo>
                  <a:pt x="0" y="160020"/>
                </a:lnTo>
                <a:lnTo>
                  <a:pt x="0" y="0"/>
                </a:lnTo>
                <a:close/>
              </a:path>
            </a:pathLst>
          </a:custGeom>
          <a:blipFill>
            <a:blip r:embed="rId5"/>
            <a:stretch>
              <a:fillRect/>
            </a:stretch>
          </a:blipFill>
        </p:spPr>
        <p:txBody>
          <a:bodyPr/>
          <a:lstStyle/>
          <a:p>
            <a:endParaRPr lang="pt-BR" noProof="0" dirty="0"/>
          </a:p>
        </p:txBody>
      </p:sp>
      <p:sp>
        <p:nvSpPr>
          <p:cNvPr id="7" name="TextBox 7"/>
          <p:cNvSpPr txBox="1"/>
          <p:nvPr/>
        </p:nvSpPr>
        <p:spPr>
          <a:xfrm>
            <a:off x="1028700" y="9275685"/>
            <a:ext cx="1923118" cy="537056"/>
          </a:xfrm>
          <a:prstGeom prst="rect">
            <a:avLst/>
          </a:prstGeom>
        </p:spPr>
        <p:txBody>
          <a:bodyPr lIns="0" tIns="0" rIns="0" bIns="0" rtlCol="0" anchor="t">
            <a:spAutoFit/>
          </a:bodyPr>
          <a:lstStyle/>
          <a:p>
            <a:pPr algn="ctr">
              <a:lnSpc>
                <a:spcPts val="2421"/>
              </a:lnSpc>
            </a:pPr>
            <a:r>
              <a:rPr lang="pt-BR" sz="1729" i="1" noProof="0" dirty="0">
                <a:solidFill>
                  <a:srgbClr val="000000"/>
                </a:solidFill>
                <a:latin typeface="Open Sans 1 Italics"/>
                <a:ea typeface="Open Sans 1 Italics"/>
                <a:cs typeface="Open Sans 1 Italics"/>
                <a:sym typeface="Open Sans 1 Italics"/>
              </a:rPr>
              <a:t>RELATÓRIO DE </a:t>
            </a:r>
          </a:p>
          <a:p>
            <a:pPr algn="ctr">
              <a:lnSpc>
                <a:spcPts val="1522"/>
              </a:lnSpc>
            </a:pPr>
            <a:r>
              <a:rPr lang="pt-BR" sz="1729" b="1" i="1" noProof="0" dirty="0">
                <a:solidFill>
                  <a:srgbClr val="000000"/>
                </a:solidFill>
                <a:latin typeface="Open Sans 1 Bold Italics"/>
                <a:ea typeface="Open Sans 1 Bold Italics"/>
                <a:cs typeface="Open Sans 1 Bold Italics"/>
                <a:sym typeface="Open Sans 1 Bold Italics"/>
              </a:rPr>
              <a:t>CONQUISTAS 2024</a:t>
            </a:r>
          </a:p>
        </p:txBody>
      </p:sp>
      <p:grpSp>
        <p:nvGrpSpPr>
          <p:cNvPr id="8" name="Group 8"/>
          <p:cNvGrpSpPr/>
          <p:nvPr/>
        </p:nvGrpSpPr>
        <p:grpSpPr>
          <a:xfrm>
            <a:off x="3751762" y="2552700"/>
            <a:ext cx="10784475" cy="2171754"/>
            <a:chOff x="0" y="0"/>
            <a:chExt cx="12909000" cy="2895673"/>
          </a:xfrm>
        </p:grpSpPr>
        <p:grpSp>
          <p:nvGrpSpPr>
            <p:cNvPr id="9" name="Group 9"/>
            <p:cNvGrpSpPr/>
            <p:nvPr/>
          </p:nvGrpSpPr>
          <p:grpSpPr>
            <a:xfrm>
              <a:off x="0" y="2580835"/>
              <a:ext cx="12909000" cy="314837"/>
              <a:chOff x="0" y="0"/>
              <a:chExt cx="2549926" cy="62190"/>
            </a:xfrm>
          </p:grpSpPr>
          <p:sp>
            <p:nvSpPr>
              <p:cNvPr id="10" name="Freeform 10"/>
              <p:cNvSpPr/>
              <p:nvPr/>
            </p:nvSpPr>
            <p:spPr>
              <a:xfrm>
                <a:off x="0" y="0"/>
                <a:ext cx="2549926" cy="62190"/>
              </a:xfrm>
              <a:custGeom>
                <a:avLst/>
                <a:gdLst/>
                <a:ahLst/>
                <a:cxnLst/>
                <a:rect l="l" t="t" r="r" b="b"/>
                <a:pathLst>
                  <a:path w="2549926" h="62190">
                    <a:moveTo>
                      <a:pt x="0" y="0"/>
                    </a:moveTo>
                    <a:lnTo>
                      <a:pt x="2549926" y="0"/>
                    </a:lnTo>
                    <a:lnTo>
                      <a:pt x="2549926" y="62190"/>
                    </a:lnTo>
                    <a:lnTo>
                      <a:pt x="0" y="62190"/>
                    </a:lnTo>
                    <a:close/>
                  </a:path>
                </a:pathLst>
              </a:custGeom>
              <a:solidFill>
                <a:srgbClr val="0063AF"/>
              </a:solidFill>
            </p:spPr>
            <p:txBody>
              <a:bodyPr/>
              <a:lstStyle/>
              <a:p>
                <a:endParaRPr lang="pt-BR" noProof="0" dirty="0"/>
              </a:p>
            </p:txBody>
          </p:sp>
          <p:sp>
            <p:nvSpPr>
              <p:cNvPr id="11" name="TextBox 11"/>
              <p:cNvSpPr txBox="1"/>
              <p:nvPr/>
            </p:nvSpPr>
            <p:spPr>
              <a:xfrm>
                <a:off x="0" y="-28575"/>
                <a:ext cx="2549926" cy="90765"/>
              </a:xfrm>
              <a:prstGeom prst="rect">
                <a:avLst/>
              </a:prstGeom>
            </p:spPr>
            <p:txBody>
              <a:bodyPr lIns="50800" tIns="50800" rIns="50800" bIns="50800" rtlCol="0" anchor="ctr"/>
              <a:lstStyle/>
              <a:p>
                <a:pPr algn="ctr">
                  <a:lnSpc>
                    <a:spcPts val="2466"/>
                  </a:lnSpc>
                </a:pPr>
                <a:endParaRPr lang="pt-BR" noProof="0" dirty="0"/>
              </a:p>
            </p:txBody>
          </p:sp>
        </p:grpSp>
        <p:sp>
          <p:nvSpPr>
            <p:cNvPr id="12" name="TextBox 12"/>
            <p:cNvSpPr txBox="1"/>
            <p:nvPr/>
          </p:nvSpPr>
          <p:spPr>
            <a:xfrm>
              <a:off x="0" y="-266700"/>
              <a:ext cx="12909000" cy="3112077"/>
            </a:xfrm>
            <a:prstGeom prst="rect">
              <a:avLst/>
            </a:prstGeom>
          </p:spPr>
          <p:txBody>
            <a:bodyPr lIns="0" tIns="0" rIns="0" bIns="0" rtlCol="0" anchor="t">
              <a:spAutoFit/>
            </a:bodyPr>
            <a:lstStyle/>
            <a:p>
              <a:pPr algn="ctr">
                <a:lnSpc>
                  <a:spcPts val="19790"/>
                </a:lnSpc>
              </a:pPr>
              <a:r>
                <a:rPr lang="pt-BR" sz="14035" b="1" noProof="0" dirty="0">
                  <a:solidFill>
                    <a:srgbClr val="000000">
                      <a:alpha val="71765"/>
                    </a:srgbClr>
                  </a:solidFill>
                  <a:latin typeface="Open Sans 1 Bold"/>
                  <a:ea typeface="Open Sans 1 Bold"/>
                  <a:cs typeface="Open Sans 1 Bold"/>
                  <a:sym typeface="Open Sans 1 Bold"/>
                </a:rPr>
                <a:t>OBRIGADO</a:t>
              </a:r>
            </a:p>
          </p:txBody>
        </p:sp>
      </p:grpSp>
      <p:sp>
        <p:nvSpPr>
          <p:cNvPr id="13" name="TextBox 5">
            <a:extLst>
              <a:ext uri="{FF2B5EF4-FFF2-40B4-BE49-F238E27FC236}">
                <a16:creationId xmlns:a16="http://schemas.microsoft.com/office/drawing/2014/main" id="{C0725F41-B59D-AB10-DBDC-8B1479FE448C}"/>
              </a:ext>
            </a:extLst>
          </p:cNvPr>
          <p:cNvSpPr txBox="1"/>
          <p:nvPr/>
        </p:nvSpPr>
        <p:spPr>
          <a:xfrm>
            <a:off x="4724400" y="5837820"/>
            <a:ext cx="11113801" cy="370551"/>
          </a:xfrm>
          <a:prstGeom prst="rect">
            <a:avLst/>
          </a:prstGeom>
        </p:spPr>
        <p:txBody>
          <a:bodyPr wrap="square" lIns="0" tIns="0" rIns="0" bIns="0" rtlCol="0" anchor="t">
            <a:spAutoFit/>
          </a:bodyPr>
          <a:lstStyle/>
          <a:p>
            <a:pPr lvl="0">
              <a:lnSpc>
                <a:spcPts val="3300"/>
              </a:lnSpc>
              <a:spcBef>
                <a:spcPct val="0"/>
              </a:spcBef>
            </a:pPr>
            <a:r>
              <a:rPr lang="pt-BR" sz="2000" noProof="0" dirty="0">
                <a:latin typeface="Verdana" panose="020B0604030504040204" pitchFamily="34" charset="0"/>
                <a:ea typeface="Verdana" panose="020B0604030504040204" pitchFamily="34" charset="0"/>
              </a:rPr>
              <a:t>Especialista em Regulação e Fiscalização de Serviços Públicos IV</a:t>
            </a:r>
          </a:p>
        </p:txBody>
      </p:sp>
      <p:sp>
        <p:nvSpPr>
          <p:cNvPr id="14" name="TextBox 8">
            <a:extLst>
              <a:ext uri="{FF2B5EF4-FFF2-40B4-BE49-F238E27FC236}">
                <a16:creationId xmlns:a16="http://schemas.microsoft.com/office/drawing/2014/main" id="{BCA83D60-0FDB-F127-0660-446CC458797A}"/>
              </a:ext>
            </a:extLst>
          </p:cNvPr>
          <p:cNvSpPr txBox="1"/>
          <p:nvPr/>
        </p:nvSpPr>
        <p:spPr>
          <a:xfrm>
            <a:off x="4724400" y="5199164"/>
            <a:ext cx="9601200" cy="479427"/>
          </a:xfrm>
          <a:prstGeom prst="rect">
            <a:avLst/>
          </a:prstGeom>
        </p:spPr>
        <p:txBody>
          <a:bodyPr wrap="square" lIns="0" tIns="0" rIns="0" bIns="0" rtlCol="0" anchor="t">
            <a:spAutoFit/>
          </a:bodyPr>
          <a:lstStyle/>
          <a:p>
            <a:pPr>
              <a:lnSpc>
                <a:spcPts val="4074"/>
              </a:lnSpc>
            </a:pPr>
            <a:r>
              <a:rPr lang="pt-BR" sz="3200" noProof="0" dirty="0">
                <a:latin typeface="Verdana" panose="020B0604030504040204" pitchFamily="34" charset="0"/>
                <a:ea typeface="Verdana" panose="020B0604030504040204" pitchFamily="34" charset="0"/>
                <a:cs typeface="Arial" panose="020B0604020202020204" pitchFamily="34" charset="0"/>
              </a:rPr>
              <a:t>ITAMAR APARECIDO DE OLIVEIRA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400"/>
                                  </p:stCondLst>
                                  <p:childTnLst>
                                    <p:set>
                                      <p:cBhvr>
                                        <p:cTn id="6" dur="1" fill="hold">
                                          <p:stCondLst>
                                            <p:cond delay="0"/>
                                          </p:stCondLst>
                                        </p:cTn>
                                        <p:tgtEl>
                                          <p:spTgt spid="14"/>
                                        </p:tgtEl>
                                        <p:attrNameLst>
                                          <p:attrName>style.visibility</p:attrName>
                                        </p:attrNameLst>
                                      </p:cBhvr>
                                      <p:to>
                                        <p:strVal val="visible"/>
                                      </p:to>
                                    </p:set>
                                  </p:childTnLst>
                                </p:cTn>
                              </p:par>
                            </p:childTnLst>
                          </p:cTn>
                        </p:par>
                        <p:par>
                          <p:cTn id="7" fill="hold">
                            <p:stCondLst>
                              <p:cond delay="400"/>
                            </p:stCondLst>
                            <p:childTnLst>
                              <p:par>
                                <p:cTn id="8" presetID="10" presetClass="entr" presetSubtype="0" fill="hold" grpId="0" nodeType="afterEffect">
                                  <p:stCondLst>
                                    <p:cond delay="40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4"/>
          <p:cNvSpPr>
            <a:spLocks noGrp="1" noRot="1" noMove="1" noResize="1" noEditPoints="1" noAdjustHandles="1" noChangeArrowheads="1" noChangeShapeType="1"/>
          </p:cNvSpPr>
          <p:nvPr/>
        </p:nvSpPr>
        <p:spPr>
          <a:xfrm>
            <a:off x="0" y="10126980"/>
            <a:ext cx="18288000" cy="160020"/>
          </a:xfrm>
          <a:custGeom>
            <a:avLst/>
            <a:gdLst/>
            <a:ahLst/>
            <a:cxnLst/>
            <a:rect l="l" t="t" r="r" b="b"/>
            <a:pathLst>
              <a:path w="18288000" h="160020">
                <a:moveTo>
                  <a:pt x="0" y="0"/>
                </a:moveTo>
                <a:lnTo>
                  <a:pt x="18288000" y="0"/>
                </a:lnTo>
                <a:lnTo>
                  <a:pt x="18288000" y="160020"/>
                </a:lnTo>
                <a:lnTo>
                  <a:pt x="0" y="160020"/>
                </a:lnTo>
                <a:lnTo>
                  <a:pt x="0" y="0"/>
                </a:lnTo>
                <a:close/>
              </a:path>
            </a:pathLst>
          </a:custGeom>
          <a:blipFill>
            <a:blip r:embed="rId3"/>
            <a:stretch>
              <a:fillRect/>
            </a:stretch>
          </a:blipFill>
        </p:spPr>
        <p:txBody>
          <a:bodyPr/>
          <a:lstStyle/>
          <a:p>
            <a:endParaRPr lang="pt-BR" noProof="0" dirty="0"/>
          </a:p>
        </p:txBody>
      </p:sp>
      <p:sp>
        <p:nvSpPr>
          <p:cNvPr id="5" name="Freeform 5"/>
          <p:cNvSpPr>
            <a:spLocks noGrp="1" noRot="1" noMove="1" noResize="1" noEditPoints="1" noAdjustHandles="1" noChangeArrowheads="1" noChangeShapeType="1"/>
          </p:cNvSpPr>
          <p:nvPr/>
        </p:nvSpPr>
        <p:spPr>
          <a:xfrm>
            <a:off x="17532056" y="266171"/>
            <a:ext cx="472253" cy="935061"/>
          </a:xfrm>
          <a:custGeom>
            <a:avLst/>
            <a:gdLst/>
            <a:ahLst/>
            <a:cxnLst/>
            <a:rect l="l" t="t" r="r" b="b"/>
            <a:pathLst>
              <a:path w="472253" h="935061">
                <a:moveTo>
                  <a:pt x="0" y="0"/>
                </a:moveTo>
                <a:lnTo>
                  <a:pt x="472253" y="0"/>
                </a:lnTo>
                <a:lnTo>
                  <a:pt x="472253" y="935061"/>
                </a:lnTo>
                <a:lnTo>
                  <a:pt x="0" y="935061"/>
                </a:lnTo>
                <a:lnTo>
                  <a:pt x="0" y="0"/>
                </a:lnTo>
                <a:close/>
              </a:path>
            </a:pathLst>
          </a:custGeom>
          <a:blipFill>
            <a:blip r:embed="rId4"/>
            <a:stretch>
              <a:fillRect/>
            </a:stretch>
          </a:blipFill>
        </p:spPr>
        <p:txBody>
          <a:bodyPr/>
          <a:lstStyle/>
          <a:p>
            <a:endParaRPr lang="pt-BR" noProof="0" dirty="0"/>
          </a:p>
        </p:txBody>
      </p:sp>
      <p:sp>
        <p:nvSpPr>
          <p:cNvPr id="13" name="Título 1">
            <a:extLst>
              <a:ext uri="{FF2B5EF4-FFF2-40B4-BE49-F238E27FC236}">
                <a16:creationId xmlns:a16="http://schemas.microsoft.com/office/drawing/2014/main" id="{49F2839E-50D5-38B1-E00B-B066F1F553A6}"/>
              </a:ext>
            </a:extLst>
          </p:cNvPr>
          <p:cNvSpPr txBox="1">
            <a:spLocks/>
          </p:cNvSpPr>
          <p:nvPr/>
        </p:nvSpPr>
        <p:spPr>
          <a:xfrm>
            <a:off x="838200" y="647700"/>
            <a:ext cx="14941329" cy="1463740"/>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4000" b="1" noProof="0" dirty="0">
                <a:solidFill>
                  <a:srgbClr val="0E5DA9"/>
                </a:solidFill>
                <a:latin typeface="Montserrat" pitchFamily="2" charset="77"/>
              </a:rPr>
              <a:t>HISTÓRICO DE AÇÕES</a:t>
            </a:r>
          </a:p>
          <a:p>
            <a:pPr algn="l"/>
            <a:endParaRPr lang="pt-BR" sz="3600" b="1" noProof="0" dirty="0">
              <a:solidFill>
                <a:srgbClr val="0E5DA9"/>
              </a:solidFill>
              <a:latin typeface="Montserrat" pitchFamily="2" charset="77"/>
            </a:endParaRPr>
          </a:p>
        </p:txBody>
      </p:sp>
      <p:sp>
        <p:nvSpPr>
          <p:cNvPr id="15" name="AutoShape 5">
            <a:extLst>
              <a:ext uri="{FF2B5EF4-FFF2-40B4-BE49-F238E27FC236}">
                <a16:creationId xmlns:a16="http://schemas.microsoft.com/office/drawing/2014/main" id="{ECB57F86-D6FF-C951-D45A-68BF319D2660}"/>
              </a:ext>
            </a:extLst>
          </p:cNvPr>
          <p:cNvSpPr/>
          <p:nvPr/>
        </p:nvSpPr>
        <p:spPr>
          <a:xfrm flipV="1">
            <a:off x="838200" y="1379570"/>
            <a:ext cx="15169930" cy="0"/>
          </a:xfrm>
          <a:prstGeom prst="line">
            <a:avLst/>
          </a:prstGeom>
          <a:ln w="38100" cap="flat">
            <a:solidFill>
              <a:srgbClr val="373737"/>
            </a:solidFill>
            <a:prstDash val="solid"/>
            <a:headEnd type="none" w="sm" len="sm"/>
            <a:tailEnd type="none" w="sm" len="sm"/>
          </a:ln>
        </p:spPr>
        <p:txBody>
          <a:bodyPr/>
          <a:lstStyle/>
          <a:p>
            <a:endParaRPr lang="pt-BR" noProof="0" dirty="0"/>
          </a:p>
        </p:txBody>
      </p:sp>
      <p:graphicFrame>
        <p:nvGraphicFramePr>
          <p:cNvPr id="2" name="Diagrama 1">
            <a:extLst>
              <a:ext uri="{FF2B5EF4-FFF2-40B4-BE49-F238E27FC236}">
                <a16:creationId xmlns:a16="http://schemas.microsoft.com/office/drawing/2014/main" id="{1571026A-677F-4B68-E251-A59B8CF2AD70}"/>
              </a:ext>
            </a:extLst>
          </p:cNvPr>
          <p:cNvGraphicFramePr/>
          <p:nvPr>
            <p:extLst>
              <p:ext uri="{D42A27DB-BD31-4B8C-83A1-F6EECF244321}">
                <p14:modId xmlns:p14="http://schemas.microsoft.com/office/powerpoint/2010/main" val="4192193080"/>
              </p:ext>
            </p:extLst>
          </p:nvPr>
        </p:nvGraphicFramePr>
        <p:xfrm>
          <a:off x="381000" y="1714501"/>
          <a:ext cx="17623309" cy="807719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85BE66-8A7A-8E37-FFF9-884CFCA57EA4}"/>
            </a:ext>
          </a:extLst>
        </p:cNvPr>
        <p:cNvGrpSpPr/>
        <p:nvPr/>
      </p:nvGrpSpPr>
      <p:grpSpPr>
        <a:xfrm>
          <a:off x="0" y="0"/>
          <a:ext cx="0" cy="0"/>
          <a:chOff x="0" y="0"/>
          <a:chExt cx="0" cy="0"/>
        </a:xfrm>
      </p:grpSpPr>
      <p:sp>
        <p:nvSpPr>
          <p:cNvPr id="4" name="Freeform 4">
            <a:extLst>
              <a:ext uri="{FF2B5EF4-FFF2-40B4-BE49-F238E27FC236}">
                <a16:creationId xmlns:a16="http://schemas.microsoft.com/office/drawing/2014/main" id="{BD8E7714-6DD7-A041-046C-76AE5D18F920}"/>
              </a:ext>
            </a:extLst>
          </p:cNvPr>
          <p:cNvSpPr>
            <a:spLocks noGrp="1" noRot="1" noMove="1" noResize="1" noEditPoints="1" noAdjustHandles="1" noChangeArrowheads="1" noChangeShapeType="1"/>
          </p:cNvSpPr>
          <p:nvPr/>
        </p:nvSpPr>
        <p:spPr>
          <a:xfrm>
            <a:off x="0" y="10126980"/>
            <a:ext cx="18288000" cy="160020"/>
          </a:xfrm>
          <a:custGeom>
            <a:avLst/>
            <a:gdLst/>
            <a:ahLst/>
            <a:cxnLst/>
            <a:rect l="l" t="t" r="r" b="b"/>
            <a:pathLst>
              <a:path w="18288000" h="160020">
                <a:moveTo>
                  <a:pt x="0" y="0"/>
                </a:moveTo>
                <a:lnTo>
                  <a:pt x="18288000" y="0"/>
                </a:lnTo>
                <a:lnTo>
                  <a:pt x="18288000" y="160020"/>
                </a:lnTo>
                <a:lnTo>
                  <a:pt x="0" y="160020"/>
                </a:lnTo>
                <a:lnTo>
                  <a:pt x="0" y="0"/>
                </a:lnTo>
                <a:close/>
              </a:path>
            </a:pathLst>
          </a:custGeom>
          <a:blipFill>
            <a:blip r:embed="rId3"/>
            <a:stretch>
              <a:fillRect/>
            </a:stretch>
          </a:blipFill>
        </p:spPr>
        <p:txBody>
          <a:bodyPr/>
          <a:lstStyle/>
          <a:p>
            <a:endParaRPr lang="pt-BR" noProof="0" dirty="0"/>
          </a:p>
        </p:txBody>
      </p:sp>
      <p:sp>
        <p:nvSpPr>
          <p:cNvPr id="5" name="Freeform 5">
            <a:extLst>
              <a:ext uri="{FF2B5EF4-FFF2-40B4-BE49-F238E27FC236}">
                <a16:creationId xmlns:a16="http://schemas.microsoft.com/office/drawing/2014/main" id="{A8231E0D-C782-7541-C447-B1F71D012E22}"/>
              </a:ext>
            </a:extLst>
          </p:cNvPr>
          <p:cNvSpPr>
            <a:spLocks noGrp="1" noRot="1" noMove="1" noResize="1" noEditPoints="1" noAdjustHandles="1" noChangeArrowheads="1" noChangeShapeType="1"/>
          </p:cNvSpPr>
          <p:nvPr/>
        </p:nvSpPr>
        <p:spPr>
          <a:xfrm>
            <a:off x="17532056" y="266171"/>
            <a:ext cx="472253" cy="935061"/>
          </a:xfrm>
          <a:custGeom>
            <a:avLst/>
            <a:gdLst/>
            <a:ahLst/>
            <a:cxnLst/>
            <a:rect l="l" t="t" r="r" b="b"/>
            <a:pathLst>
              <a:path w="472253" h="935061">
                <a:moveTo>
                  <a:pt x="0" y="0"/>
                </a:moveTo>
                <a:lnTo>
                  <a:pt x="472253" y="0"/>
                </a:lnTo>
                <a:lnTo>
                  <a:pt x="472253" y="935061"/>
                </a:lnTo>
                <a:lnTo>
                  <a:pt x="0" y="935061"/>
                </a:lnTo>
                <a:lnTo>
                  <a:pt x="0" y="0"/>
                </a:lnTo>
                <a:close/>
              </a:path>
            </a:pathLst>
          </a:custGeom>
          <a:blipFill>
            <a:blip r:embed="rId4"/>
            <a:stretch>
              <a:fillRect/>
            </a:stretch>
          </a:blipFill>
        </p:spPr>
        <p:txBody>
          <a:bodyPr/>
          <a:lstStyle/>
          <a:p>
            <a:endParaRPr lang="pt-BR" noProof="0" dirty="0"/>
          </a:p>
        </p:txBody>
      </p:sp>
      <p:sp>
        <p:nvSpPr>
          <p:cNvPr id="13" name="Título 1">
            <a:extLst>
              <a:ext uri="{FF2B5EF4-FFF2-40B4-BE49-F238E27FC236}">
                <a16:creationId xmlns:a16="http://schemas.microsoft.com/office/drawing/2014/main" id="{3750C7D0-6ADE-1101-FFED-5BB668E38E90}"/>
              </a:ext>
            </a:extLst>
          </p:cNvPr>
          <p:cNvSpPr txBox="1">
            <a:spLocks/>
          </p:cNvSpPr>
          <p:nvPr/>
        </p:nvSpPr>
        <p:spPr>
          <a:xfrm>
            <a:off x="838200" y="647700"/>
            <a:ext cx="14941329" cy="1463740"/>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4000" b="1" noProof="0" dirty="0">
                <a:solidFill>
                  <a:srgbClr val="0E5DA9"/>
                </a:solidFill>
                <a:latin typeface="Montserrat" pitchFamily="2" charset="77"/>
              </a:rPr>
              <a:t>HISTÓRICO DE AÇÕES</a:t>
            </a:r>
          </a:p>
          <a:p>
            <a:pPr algn="l"/>
            <a:endParaRPr lang="pt-BR" sz="3600" b="1" noProof="0" dirty="0">
              <a:solidFill>
                <a:srgbClr val="0E5DA9"/>
              </a:solidFill>
              <a:latin typeface="Montserrat" pitchFamily="2" charset="77"/>
            </a:endParaRPr>
          </a:p>
        </p:txBody>
      </p:sp>
      <p:sp>
        <p:nvSpPr>
          <p:cNvPr id="15" name="AutoShape 5">
            <a:extLst>
              <a:ext uri="{FF2B5EF4-FFF2-40B4-BE49-F238E27FC236}">
                <a16:creationId xmlns:a16="http://schemas.microsoft.com/office/drawing/2014/main" id="{F0A0EF62-2CE5-E4E0-82CB-7D2754C94B44}"/>
              </a:ext>
            </a:extLst>
          </p:cNvPr>
          <p:cNvSpPr/>
          <p:nvPr/>
        </p:nvSpPr>
        <p:spPr>
          <a:xfrm flipV="1">
            <a:off x="838200" y="1379570"/>
            <a:ext cx="15169930" cy="0"/>
          </a:xfrm>
          <a:prstGeom prst="line">
            <a:avLst/>
          </a:prstGeom>
          <a:ln w="38100" cap="flat">
            <a:solidFill>
              <a:srgbClr val="373737"/>
            </a:solidFill>
            <a:prstDash val="solid"/>
            <a:headEnd type="none" w="sm" len="sm"/>
            <a:tailEnd type="none" w="sm" len="sm"/>
          </a:ln>
        </p:spPr>
        <p:txBody>
          <a:bodyPr/>
          <a:lstStyle/>
          <a:p>
            <a:endParaRPr lang="pt-BR" noProof="0" dirty="0"/>
          </a:p>
        </p:txBody>
      </p:sp>
      <p:graphicFrame>
        <p:nvGraphicFramePr>
          <p:cNvPr id="2" name="Diagrama 1">
            <a:extLst>
              <a:ext uri="{FF2B5EF4-FFF2-40B4-BE49-F238E27FC236}">
                <a16:creationId xmlns:a16="http://schemas.microsoft.com/office/drawing/2014/main" id="{853C1CA4-985B-76FB-94C2-22F90F44D137}"/>
              </a:ext>
            </a:extLst>
          </p:cNvPr>
          <p:cNvGraphicFramePr/>
          <p:nvPr>
            <p:extLst>
              <p:ext uri="{D42A27DB-BD31-4B8C-83A1-F6EECF244321}">
                <p14:modId xmlns:p14="http://schemas.microsoft.com/office/powerpoint/2010/main" val="1722866746"/>
              </p:ext>
            </p:extLst>
          </p:nvPr>
        </p:nvGraphicFramePr>
        <p:xfrm>
          <a:off x="381000" y="1714501"/>
          <a:ext cx="17623309" cy="807719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8578956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E9A7D6-01BB-233F-3971-9DF3E1E09EE8}"/>
            </a:ext>
          </a:extLst>
        </p:cNvPr>
        <p:cNvGrpSpPr/>
        <p:nvPr/>
      </p:nvGrpSpPr>
      <p:grpSpPr>
        <a:xfrm>
          <a:off x="0" y="0"/>
          <a:ext cx="0" cy="0"/>
          <a:chOff x="0" y="0"/>
          <a:chExt cx="0" cy="0"/>
        </a:xfrm>
      </p:grpSpPr>
      <p:sp>
        <p:nvSpPr>
          <p:cNvPr id="4" name="Freeform 4">
            <a:extLst>
              <a:ext uri="{FF2B5EF4-FFF2-40B4-BE49-F238E27FC236}">
                <a16:creationId xmlns:a16="http://schemas.microsoft.com/office/drawing/2014/main" id="{56C1FE95-7CE6-2DAF-AFE6-38B9ABB96CE2}"/>
              </a:ext>
            </a:extLst>
          </p:cNvPr>
          <p:cNvSpPr>
            <a:spLocks noGrp="1" noRot="1" noMove="1" noResize="1" noEditPoints="1" noAdjustHandles="1" noChangeArrowheads="1" noChangeShapeType="1"/>
          </p:cNvSpPr>
          <p:nvPr/>
        </p:nvSpPr>
        <p:spPr>
          <a:xfrm>
            <a:off x="0" y="10126980"/>
            <a:ext cx="18288000" cy="160020"/>
          </a:xfrm>
          <a:custGeom>
            <a:avLst/>
            <a:gdLst/>
            <a:ahLst/>
            <a:cxnLst/>
            <a:rect l="l" t="t" r="r" b="b"/>
            <a:pathLst>
              <a:path w="18288000" h="160020">
                <a:moveTo>
                  <a:pt x="0" y="0"/>
                </a:moveTo>
                <a:lnTo>
                  <a:pt x="18288000" y="0"/>
                </a:lnTo>
                <a:lnTo>
                  <a:pt x="18288000" y="160020"/>
                </a:lnTo>
                <a:lnTo>
                  <a:pt x="0" y="160020"/>
                </a:lnTo>
                <a:lnTo>
                  <a:pt x="0" y="0"/>
                </a:lnTo>
                <a:close/>
              </a:path>
            </a:pathLst>
          </a:custGeom>
          <a:blipFill>
            <a:blip r:embed="rId3"/>
            <a:stretch>
              <a:fillRect/>
            </a:stretch>
          </a:blipFill>
        </p:spPr>
        <p:txBody>
          <a:bodyPr/>
          <a:lstStyle/>
          <a:p>
            <a:endParaRPr lang="pt-BR" noProof="0" dirty="0"/>
          </a:p>
        </p:txBody>
      </p:sp>
      <p:sp>
        <p:nvSpPr>
          <p:cNvPr id="5" name="Freeform 5">
            <a:extLst>
              <a:ext uri="{FF2B5EF4-FFF2-40B4-BE49-F238E27FC236}">
                <a16:creationId xmlns:a16="http://schemas.microsoft.com/office/drawing/2014/main" id="{AA3CBDDB-EFA7-2512-CAE0-976D94DE757E}"/>
              </a:ext>
            </a:extLst>
          </p:cNvPr>
          <p:cNvSpPr>
            <a:spLocks noGrp="1" noRot="1" noMove="1" noResize="1" noEditPoints="1" noAdjustHandles="1" noChangeArrowheads="1" noChangeShapeType="1"/>
          </p:cNvSpPr>
          <p:nvPr/>
        </p:nvSpPr>
        <p:spPr>
          <a:xfrm>
            <a:off x="17532056" y="266171"/>
            <a:ext cx="472253" cy="935061"/>
          </a:xfrm>
          <a:custGeom>
            <a:avLst/>
            <a:gdLst/>
            <a:ahLst/>
            <a:cxnLst/>
            <a:rect l="l" t="t" r="r" b="b"/>
            <a:pathLst>
              <a:path w="472253" h="935061">
                <a:moveTo>
                  <a:pt x="0" y="0"/>
                </a:moveTo>
                <a:lnTo>
                  <a:pt x="472253" y="0"/>
                </a:lnTo>
                <a:lnTo>
                  <a:pt x="472253" y="935061"/>
                </a:lnTo>
                <a:lnTo>
                  <a:pt x="0" y="935061"/>
                </a:lnTo>
                <a:lnTo>
                  <a:pt x="0" y="0"/>
                </a:lnTo>
                <a:close/>
              </a:path>
            </a:pathLst>
          </a:custGeom>
          <a:blipFill>
            <a:blip r:embed="rId4"/>
            <a:stretch>
              <a:fillRect/>
            </a:stretch>
          </a:blipFill>
        </p:spPr>
        <p:txBody>
          <a:bodyPr/>
          <a:lstStyle/>
          <a:p>
            <a:endParaRPr lang="pt-BR" noProof="0" dirty="0"/>
          </a:p>
        </p:txBody>
      </p:sp>
      <p:sp>
        <p:nvSpPr>
          <p:cNvPr id="13" name="Título 1">
            <a:extLst>
              <a:ext uri="{FF2B5EF4-FFF2-40B4-BE49-F238E27FC236}">
                <a16:creationId xmlns:a16="http://schemas.microsoft.com/office/drawing/2014/main" id="{D17665D2-2E32-FCC2-43E5-EEC7EC3FC387}"/>
              </a:ext>
            </a:extLst>
          </p:cNvPr>
          <p:cNvSpPr txBox="1">
            <a:spLocks/>
          </p:cNvSpPr>
          <p:nvPr/>
        </p:nvSpPr>
        <p:spPr>
          <a:xfrm>
            <a:off x="838200" y="647700"/>
            <a:ext cx="14941329" cy="1463740"/>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4000" b="1" noProof="0" dirty="0">
                <a:solidFill>
                  <a:srgbClr val="0E5DA9"/>
                </a:solidFill>
                <a:latin typeface="Montserrat" pitchFamily="2" charset="77"/>
              </a:rPr>
              <a:t>INTERAÇÕES COM OUTROS ÓRGÃOS E ENTIDADES</a:t>
            </a:r>
            <a:endParaRPr lang="pt-BR" sz="3600" b="1" noProof="0" dirty="0">
              <a:solidFill>
                <a:srgbClr val="0E5DA9"/>
              </a:solidFill>
              <a:latin typeface="Montserrat" pitchFamily="2" charset="77"/>
            </a:endParaRPr>
          </a:p>
        </p:txBody>
      </p:sp>
      <p:sp>
        <p:nvSpPr>
          <p:cNvPr id="15" name="AutoShape 5">
            <a:extLst>
              <a:ext uri="{FF2B5EF4-FFF2-40B4-BE49-F238E27FC236}">
                <a16:creationId xmlns:a16="http://schemas.microsoft.com/office/drawing/2014/main" id="{C6023D4F-8EC5-E809-0630-411483BC9A43}"/>
              </a:ext>
            </a:extLst>
          </p:cNvPr>
          <p:cNvSpPr/>
          <p:nvPr/>
        </p:nvSpPr>
        <p:spPr>
          <a:xfrm flipV="1">
            <a:off x="838200" y="1379570"/>
            <a:ext cx="15169930" cy="0"/>
          </a:xfrm>
          <a:prstGeom prst="line">
            <a:avLst/>
          </a:prstGeom>
          <a:ln w="38100" cap="flat">
            <a:solidFill>
              <a:srgbClr val="373737"/>
            </a:solidFill>
            <a:prstDash val="solid"/>
            <a:headEnd type="none" w="sm" len="sm"/>
            <a:tailEnd type="none" w="sm" len="sm"/>
          </a:ln>
        </p:spPr>
        <p:txBody>
          <a:bodyPr/>
          <a:lstStyle/>
          <a:p>
            <a:endParaRPr lang="pt-BR" noProof="0" dirty="0"/>
          </a:p>
        </p:txBody>
      </p:sp>
      <p:sp>
        <p:nvSpPr>
          <p:cNvPr id="2" name="CaixaDeTexto 1">
            <a:extLst>
              <a:ext uri="{FF2B5EF4-FFF2-40B4-BE49-F238E27FC236}">
                <a16:creationId xmlns:a16="http://schemas.microsoft.com/office/drawing/2014/main" id="{1A6305C1-A1B2-8600-A739-59F80A626EDA}"/>
              </a:ext>
            </a:extLst>
          </p:cNvPr>
          <p:cNvSpPr txBox="1"/>
          <p:nvPr/>
        </p:nvSpPr>
        <p:spPr>
          <a:xfrm>
            <a:off x="838200" y="1943100"/>
            <a:ext cx="15169930" cy="8987076"/>
          </a:xfrm>
          <a:prstGeom prst="rect">
            <a:avLst/>
          </a:prstGeom>
          <a:noFill/>
        </p:spPr>
        <p:txBody>
          <a:bodyPr wrap="square" rtlCol="0">
            <a:spAutoFit/>
          </a:bodyPr>
          <a:lstStyle/>
          <a:p>
            <a:pPr marL="342900" indent="-342900">
              <a:spcAft>
                <a:spcPts val="1200"/>
              </a:spcAft>
              <a:buFont typeface="Wingdings" panose="05000000000000000000" pitchFamily="2" charset="2"/>
              <a:buChar char="q"/>
            </a:pPr>
            <a:r>
              <a:rPr lang="pt-BR" sz="2800" b="1" dirty="0">
                <a:latin typeface="Arial" panose="020B0604020202020204" pitchFamily="34" charset="0"/>
                <a:cs typeface="Arial" panose="020B0604020202020204" pitchFamily="34" charset="0"/>
              </a:rPr>
              <a:t>SPÁGUAS – </a:t>
            </a:r>
            <a:r>
              <a:rPr lang="pt-BR" sz="2800" dirty="0">
                <a:latin typeface="Arial" panose="020B0604020202020204" pitchFamily="34" charset="0"/>
                <a:cs typeface="Arial" panose="020B0604020202020204" pitchFamily="34" charset="0"/>
              </a:rPr>
              <a:t>Criação do Comitê Interagências</a:t>
            </a:r>
          </a:p>
          <a:p>
            <a:pPr marL="342900" indent="-342900">
              <a:spcAft>
                <a:spcPts val="1200"/>
              </a:spcAft>
              <a:buFont typeface="Wingdings" panose="05000000000000000000" pitchFamily="2" charset="2"/>
              <a:buChar char="q"/>
            </a:pPr>
            <a:r>
              <a:rPr lang="pt-BR" sz="2800" b="1" dirty="0">
                <a:latin typeface="Arial" panose="020B0604020202020204" pitchFamily="34" charset="0"/>
                <a:cs typeface="Arial" panose="020B0604020202020204" pitchFamily="34" charset="0"/>
              </a:rPr>
              <a:t>Governo Estadual – </a:t>
            </a:r>
            <a:r>
              <a:rPr lang="pt-BR" sz="2800" dirty="0">
                <a:latin typeface="Arial" panose="020B0604020202020204" pitchFamily="34" charset="0"/>
                <a:cs typeface="Arial" panose="020B0604020202020204" pitchFamily="34" charset="0"/>
              </a:rPr>
              <a:t>Diálogo com o Conselho Estadual de Mudanças Climáticas</a:t>
            </a:r>
          </a:p>
          <a:p>
            <a:pPr marL="342900" indent="-342900">
              <a:spcAft>
                <a:spcPts val="1200"/>
              </a:spcAft>
              <a:buFont typeface="Wingdings" panose="05000000000000000000" pitchFamily="2" charset="2"/>
              <a:buChar char="q"/>
            </a:pPr>
            <a:r>
              <a:rPr lang="pt-BR" sz="2800" b="1" dirty="0">
                <a:latin typeface="Arial" panose="020B0604020202020204" pitchFamily="34" charset="0"/>
                <a:cs typeface="Arial" panose="020B0604020202020204" pitchFamily="34" charset="0"/>
              </a:rPr>
              <a:t>Municípios – </a:t>
            </a:r>
            <a:r>
              <a:rPr lang="pt-BR" sz="2800" dirty="0">
                <a:latin typeface="Arial" panose="020B0604020202020204" pitchFamily="34" charset="0"/>
                <a:cs typeface="Arial" panose="020B0604020202020204" pitchFamily="34" charset="0"/>
              </a:rPr>
              <a:t>Diálogo com a Unidade Regional – URAE 1 Sudeste</a:t>
            </a:r>
          </a:p>
          <a:p>
            <a:pPr marL="342900" indent="-342900">
              <a:spcAft>
                <a:spcPts val="1200"/>
              </a:spcAft>
              <a:buFont typeface="Wingdings" panose="05000000000000000000" pitchFamily="2" charset="2"/>
              <a:buChar char="q"/>
            </a:pPr>
            <a:r>
              <a:rPr lang="pt-BR" sz="2800" b="1" dirty="0">
                <a:latin typeface="Arial" panose="020B0604020202020204" pitchFamily="34" charset="0"/>
                <a:cs typeface="Arial" panose="020B0604020202020204" pitchFamily="34" charset="0"/>
              </a:rPr>
              <a:t>Comitês de Bacia:</a:t>
            </a:r>
          </a:p>
          <a:p>
            <a:pPr marL="800100" lvl="1" indent="-342900">
              <a:spcAft>
                <a:spcPts val="1200"/>
              </a:spcAft>
              <a:buFont typeface="Wingdings" panose="05000000000000000000" pitchFamily="2" charset="2"/>
              <a:buChar char="q"/>
            </a:pPr>
            <a:r>
              <a:rPr lang="pt-BR" sz="2800" dirty="0">
                <a:latin typeface="Arial" panose="020B0604020202020204" pitchFamily="34" charset="0"/>
                <a:cs typeface="Arial" panose="020B0604020202020204" pitchFamily="34" charset="0"/>
              </a:rPr>
              <a:t>CBH-AT: Participa como membro do plenário (cadeira Governo)</a:t>
            </a:r>
          </a:p>
          <a:p>
            <a:pPr marL="800100" lvl="1" indent="-342900">
              <a:spcAft>
                <a:spcPts val="1200"/>
              </a:spcAft>
              <a:buFont typeface="Wingdings" panose="05000000000000000000" pitchFamily="2" charset="2"/>
              <a:buChar char="q"/>
            </a:pPr>
            <a:r>
              <a:rPr lang="pt-BR" sz="2800" dirty="0">
                <a:latin typeface="Arial" panose="020B0604020202020204" pitchFamily="34" charset="0"/>
                <a:cs typeface="Arial" panose="020B0604020202020204" pitchFamily="34" charset="0"/>
              </a:rPr>
              <a:t>CBH-PCJ: Compõe o GT-Estiagem</a:t>
            </a:r>
          </a:p>
          <a:p>
            <a:pPr marL="457200" indent="-457200">
              <a:spcAft>
                <a:spcPts val="1200"/>
              </a:spcAft>
              <a:buFont typeface="Wingdings" panose="05000000000000000000" pitchFamily="2" charset="2"/>
              <a:buChar char="q"/>
            </a:pPr>
            <a:r>
              <a:rPr lang="pt-BR" sz="2800" b="1" dirty="0">
                <a:latin typeface="Arial" panose="020B0604020202020204" pitchFamily="34" charset="0"/>
                <a:cs typeface="Arial" panose="020B0604020202020204" pitchFamily="34" charset="0"/>
              </a:rPr>
              <a:t>Secretaria de Desenvolvimento Social: </a:t>
            </a:r>
            <a:r>
              <a:rPr lang="pt-BR" sz="2800" dirty="0">
                <a:latin typeface="Arial" panose="020B0604020202020204" pitchFamily="34" charset="0"/>
                <a:cs typeface="Arial" panose="020B0604020202020204" pitchFamily="34" charset="0"/>
              </a:rPr>
              <a:t>Identificação de usuários sociais/vulneráveis</a:t>
            </a:r>
          </a:p>
          <a:p>
            <a:pPr marL="457200" indent="-457200">
              <a:spcAft>
                <a:spcPts val="1200"/>
              </a:spcAft>
              <a:buFont typeface="Wingdings" panose="05000000000000000000" pitchFamily="2" charset="2"/>
              <a:buChar char="q"/>
            </a:pPr>
            <a:r>
              <a:rPr lang="pt-BR" sz="2800" b="1" dirty="0">
                <a:latin typeface="Arial" panose="020B0604020202020204" pitchFamily="34" charset="0"/>
                <a:cs typeface="Arial" panose="020B0604020202020204" pitchFamily="34" charset="0"/>
              </a:rPr>
              <a:t>Prestadores de Serviço</a:t>
            </a:r>
          </a:p>
          <a:p>
            <a:pPr>
              <a:spcAft>
                <a:spcPts val="1200"/>
              </a:spcAft>
            </a:pPr>
            <a:endParaRPr lang="pt-BR" sz="2800" dirty="0">
              <a:latin typeface="Arial" panose="020B0604020202020204" pitchFamily="34" charset="0"/>
              <a:cs typeface="Arial" panose="020B0604020202020204" pitchFamily="34" charset="0"/>
            </a:endParaRPr>
          </a:p>
          <a:p>
            <a:pPr>
              <a:spcAft>
                <a:spcPts val="1200"/>
              </a:spcAft>
            </a:pPr>
            <a:endParaRPr lang="pt-BR" sz="2800" b="1" dirty="0">
              <a:latin typeface="Arial" panose="020B0604020202020204" pitchFamily="34" charset="0"/>
              <a:cs typeface="Arial" panose="020B0604020202020204" pitchFamily="34" charset="0"/>
            </a:endParaRPr>
          </a:p>
          <a:p>
            <a:pPr marL="457200" indent="-457200">
              <a:spcAft>
                <a:spcPts val="1200"/>
              </a:spcAft>
              <a:buFont typeface="Wingdings" panose="05000000000000000000" pitchFamily="2" charset="2"/>
              <a:buChar char="q"/>
            </a:pPr>
            <a:r>
              <a:rPr lang="pt-BR" sz="2800" b="1" dirty="0">
                <a:solidFill>
                  <a:srgbClr val="FF0000"/>
                </a:solidFill>
                <a:latin typeface="Arial" panose="020B0604020202020204" pitchFamily="34" charset="0"/>
                <a:cs typeface="Arial" panose="020B0604020202020204" pitchFamily="34" charset="0"/>
              </a:rPr>
              <a:t>Pontes a serem fortalecidas:</a:t>
            </a:r>
          </a:p>
          <a:p>
            <a:pPr marL="914400" lvl="1" indent="-457200">
              <a:spcAft>
                <a:spcPts val="1200"/>
              </a:spcAft>
              <a:buFont typeface="Wingdings" panose="05000000000000000000" pitchFamily="2" charset="2"/>
              <a:buChar char="q"/>
            </a:pPr>
            <a:r>
              <a:rPr lang="pt-BR" sz="2800" dirty="0">
                <a:latin typeface="Arial" panose="020B0604020202020204" pitchFamily="34" charset="0"/>
                <a:cs typeface="Arial" panose="020B0604020202020204" pitchFamily="34" charset="0"/>
              </a:rPr>
              <a:t>Centro de Vigilância Sanitária - CVS</a:t>
            </a:r>
          </a:p>
          <a:p>
            <a:pPr>
              <a:spcAft>
                <a:spcPts val="1200"/>
              </a:spcAft>
            </a:pPr>
            <a:endParaRPr lang="pt-BR" sz="2800" dirty="0">
              <a:latin typeface="Arial" panose="020B0604020202020204" pitchFamily="34" charset="0"/>
              <a:cs typeface="Arial" panose="020B0604020202020204" pitchFamily="34" charset="0"/>
            </a:endParaRPr>
          </a:p>
          <a:p>
            <a:pPr lvl="1"/>
            <a:endParaRPr lang="pt-BR" sz="2800" dirty="0">
              <a:latin typeface="Arial" panose="020B0604020202020204" pitchFamily="34" charset="0"/>
              <a:cs typeface="Arial" panose="020B0604020202020204" pitchFamily="34" charset="0"/>
            </a:endParaRPr>
          </a:p>
          <a:p>
            <a:pPr lvl="2"/>
            <a:endParaRPr lang="pt-BR" sz="2800" dirty="0">
              <a:latin typeface="Arial" panose="020B0604020202020204" pitchFamily="34" charset="0"/>
              <a:cs typeface="Arial" panose="020B0604020202020204" pitchFamily="34" charset="0"/>
            </a:endParaRPr>
          </a:p>
          <a:p>
            <a:pPr lvl="2"/>
            <a:endParaRPr lang="pt-B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948817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DF725C-A372-6714-6320-B74866FFB4F7}"/>
            </a:ext>
          </a:extLst>
        </p:cNvPr>
        <p:cNvGrpSpPr/>
        <p:nvPr/>
      </p:nvGrpSpPr>
      <p:grpSpPr>
        <a:xfrm>
          <a:off x="0" y="0"/>
          <a:ext cx="0" cy="0"/>
          <a:chOff x="0" y="0"/>
          <a:chExt cx="0" cy="0"/>
        </a:xfrm>
      </p:grpSpPr>
      <p:sp>
        <p:nvSpPr>
          <p:cNvPr id="4" name="Freeform 4">
            <a:extLst>
              <a:ext uri="{FF2B5EF4-FFF2-40B4-BE49-F238E27FC236}">
                <a16:creationId xmlns:a16="http://schemas.microsoft.com/office/drawing/2014/main" id="{5A8BC2DA-42AA-282C-56DC-21F07253A872}"/>
              </a:ext>
            </a:extLst>
          </p:cNvPr>
          <p:cNvSpPr>
            <a:spLocks noGrp="1" noRot="1" noMove="1" noResize="1" noEditPoints="1" noAdjustHandles="1" noChangeArrowheads="1" noChangeShapeType="1"/>
          </p:cNvSpPr>
          <p:nvPr/>
        </p:nvSpPr>
        <p:spPr>
          <a:xfrm>
            <a:off x="0" y="10126980"/>
            <a:ext cx="18288000" cy="160020"/>
          </a:xfrm>
          <a:custGeom>
            <a:avLst/>
            <a:gdLst/>
            <a:ahLst/>
            <a:cxnLst/>
            <a:rect l="l" t="t" r="r" b="b"/>
            <a:pathLst>
              <a:path w="18288000" h="160020">
                <a:moveTo>
                  <a:pt x="0" y="0"/>
                </a:moveTo>
                <a:lnTo>
                  <a:pt x="18288000" y="0"/>
                </a:lnTo>
                <a:lnTo>
                  <a:pt x="18288000" y="160020"/>
                </a:lnTo>
                <a:lnTo>
                  <a:pt x="0" y="160020"/>
                </a:lnTo>
                <a:lnTo>
                  <a:pt x="0" y="0"/>
                </a:lnTo>
                <a:close/>
              </a:path>
            </a:pathLst>
          </a:custGeom>
          <a:blipFill>
            <a:blip r:embed="rId3"/>
            <a:stretch>
              <a:fillRect/>
            </a:stretch>
          </a:blipFill>
        </p:spPr>
        <p:txBody>
          <a:bodyPr/>
          <a:lstStyle/>
          <a:p>
            <a:endParaRPr lang="pt-BR" noProof="0" dirty="0"/>
          </a:p>
        </p:txBody>
      </p:sp>
      <p:sp>
        <p:nvSpPr>
          <p:cNvPr id="5" name="Freeform 5">
            <a:extLst>
              <a:ext uri="{FF2B5EF4-FFF2-40B4-BE49-F238E27FC236}">
                <a16:creationId xmlns:a16="http://schemas.microsoft.com/office/drawing/2014/main" id="{B0B3DC10-54D0-4D7E-C294-2661B4842FE1}"/>
              </a:ext>
            </a:extLst>
          </p:cNvPr>
          <p:cNvSpPr>
            <a:spLocks noGrp="1" noRot="1" noMove="1" noResize="1" noEditPoints="1" noAdjustHandles="1" noChangeArrowheads="1" noChangeShapeType="1"/>
          </p:cNvSpPr>
          <p:nvPr/>
        </p:nvSpPr>
        <p:spPr>
          <a:xfrm>
            <a:off x="17532056" y="266171"/>
            <a:ext cx="472253" cy="935061"/>
          </a:xfrm>
          <a:custGeom>
            <a:avLst/>
            <a:gdLst/>
            <a:ahLst/>
            <a:cxnLst/>
            <a:rect l="l" t="t" r="r" b="b"/>
            <a:pathLst>
              <a:path w="472253" h="935061">
                <a:moveTo>
                  <a:pt x="0" y="0"/>
                </a:moveTo>
                <a:lnTo>
                  <a:pt x="472253" y="0"/>
                </a:lnTo>
                <a:lnTo>
                  <a:pt x="472253" y="935061"/>
                </a:lnTo>
                <a:lnTo>
                  <a:pt x="0" y="935061"/>
                </a:lnTo>
                <a:lnTo>
                  <a:pt x="0" y="0"/>
                </a:lnTo>
                <a:close/>
              </a:path>
            </a:pathLst>
          </a:custGeom>
          <a:blipFill>
            <a:blip r:embed="rId4"/>
            <a:stretch>
              <a:fillRect/>
            </a:stretch>
          </a:blipFill>
        </p:spPr>
        <p:txBody>
          <a:bodyPr/>
          <a:lstStyle/>
          <a:p>
            <a:endParaRPr lang="pt-BR" noProof="0" dirty="0"/>
          </a:p>
        </p:txBody>
      </p:sp>
      <p:sp>
        <p:nvSpPr>
          <p:cNvPr id="13" name="Título 1">
            <a:extLst>
              <a:ext uri="{FF2B5EF4-FFF2-40B4-BE49-F238E27FC236}">
                <a16:creationId xmlns:a16="http://schemas.microsoft.com/office/drawing/2014/main" id="{0A0024FA-6401-D489-B6BD-EEB4538199A9}"/>
              </a:ext>
            </a:extLst>
          </p:cNvPr>
          <p:cNvSpPr txBox="1">
            <a:spLocks/>
          </p:cNvSpPr>
          <p:nvPr/>
        </p:nvSpPr>
        <p:spPr>
          <a:xfrm>
            <a:off x="838200" y="647700"/>
            <a:ext cx="14941329" cy="1463740"/>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4000" b="1" noProof="0" dirty="0">
                <a:solidFill>
                  <a:srgbClr val="0E5DA9"/>
                </a:solidFill>
                <a:latin typeface="Montserrat" pitchFamily="2" charset="77"/>
              </a:rPr>
              <a:t>PRODUTOS GERADOS - INTERNOS</a:t>
            </a:r>
          </a:p>
          <a:p>
            <a:pPr algn="l"/>
            <a:endParaRPr lang="pt-BR" sz="3600" b="1" noProof="0" dirty="0">
              <a:solidFill>
                <a:srgbClr val="0E5DA9"/>
              </a:solidFill>
              <a:latin typeface="Montserrat" pitchFamily="2" charset="77"/>
            </a:endParaRPr>
          </a:p>
        </p:txBody>
      </p:sp>
      <p:sp>
        <p:nvSpPr>
          <p:cNvPr id="15" name="AutoShape 5">
            <a:extLst>
              <a:ext uri="{FF2B5EF4-FFF2-40B4-BE49-F238E27FC236}">
                <a16:creationId xmlns:a16="http://schemas.microsoft.com/office/drawing/2014/main" id="{CE540A3C-5DEC-A536-0ECE-AE2D76A580AB}"/>
              </a:ext>
            </a:extLst>
          </p:cNvPr>
          <p:cNvSpPr/>
          <p:nvPr/>
        </p:nvSpPr>
        <p:spPr>
          <a:xfrm flipV="1">
            <a:off x="838200" y="1379570"/>
            <a:ext cx="15169930" cy="0"/>
          </a:xfrm>
          <a:prstGeom prst="line">
            <a:avLst/>
          </a:prstGeom>
          <a:ln w="38100" cap="flat">
            <a:solidFill>
              <a:srgbClr val="373737"/>
            </a:solidFill>
            <a:prstDash val="solid"/>
            <a:headEnd type="none" w="sm" len="sm"/>
            <a:tailEnd type="none" w="sm" len="sm"/>
          </a:ln>
        </p:spPr>
        <p:txBody>
          <a:bodyPr/>
          <a:lstStyle/>
          <a:p>
            <a:endParaRPr lang="pt-BR" noProof="0" dirty="0"/>
          </a:p>
        </p:txBody>
      </p:sp>
      <p:pic>
        <p:nvPicPr>
          <p:cNvPr id="6" name="Imagem 5">
            <a:extLst>
              <a:ext uri="{FF2B5EF4-FFF2-40B4-BE49-F238E27FC236}">
                <a16:creationId xmlns:a16="http://schemas.microsoft.com/office/drawing/2014/main" id="{F8C13F06-78BF-516D-1839-19706DAA1574}"/>
              </a:ext>
            </a:extLst>
          </p:cNvPr>
          <p:cNvPicPr>
            <a:picLocks noChangeAspect="1"/>
          </p:cNvPicPr>
          <p:nvPr/>
        </p:nvPicPr>
        <p:blipFill>
          <a:blip r:embed="rId5"/>
          <a:stretch>
            <a:fillRect/>
          </a:stretch>
        </p:blipFill>
        <p:spPr>
          <a:xfrm>
            <a:off x="630709" y="1767497"/>
            <a:ext cx="4606448" cy="2574759"/>
          </a:xfrm>
          <a:prstGeom prst="rect">
            <a:avLst/>
          </a:prstGeom>
        </p:spPr>
      </p:pic>
      <p:pic>
        <p:nvPicPr>
          <p:cNvPr id="9" name="Imagem 8">
            <a:extLst>
              <a:ext uri="{FF2B5EF4-FFF2-40B4-BE49-F238E27FC236}">
                <a16:creationId xmlns:a16="http://schemas.microsoft.com/office/drawing/2014/main" id="{8AB850A7-32DD-368E-1B69-C5892669D5E6}"/>
              </a:ext>
            </a:extLst>
          </p:cNvPr>
          <p:cNvPicPr>
            <a:picLocks noChangeAspect="1"/>
          </p:cNvPicPr>
          <p:nvPr/>
        </p:nvPicPr>
        <p:blipFill>
          <a:blip r:embed="rId6"/>
          <a:stretch>
            <a:fillRect/>
          </a:stretch>
        </p:blipFill>
        <p:spPr>
          <a:xfrm>
            <a:off x="6840776" y="1767497"/>
            <a:ext cx="4606448" cy="2568928"/>
          </a:xfrm>
          <a:prstGeom prst="rect">
            <a:avLst/>
          </a:prstGeom>
        </p:spPr>
      </p:pic>
      <p:pic>
        <p:nvPicPr>
          <p:cNvPr id="17" name="Imagem 16">
            <a:extLst>
              <a:ext uri="{FF2B5EF4-FFF2-40B4-BE49-F238E27FC236}">
                <a16:creationId xmlns:a16="http://schemas.microsoft.com/office/drawing/2014/main" id="{0F3FC0BD-0925-06A4-6A78-E2148A8EC779}"/>
              </a:ext>
            </a:extLst>
          </p:cNvPr>
          <p:cNvPicPr>
            <a:picLocks noChangeAspect="1"/>
          </p:cNvPicPr>
          <p:nvPr/>
        </p:nvPicPr>
        <p:blipFill>
          <a:blip r:embed="rId7"/>
          <a:stretch>
            <a:fillRect/>
          </a:stretch>
        </p:blipFill>
        <p:spPr>
          <a:xfrm>
            <a:off x="12573031" y="1765641"/>
            <a:ext cx="4606448" cy="2570784"/>
          </a:xfrm>
          <a:prstGeom prst="rect">
            <a:avLst/>
          </a:prstGeom>
        </p:spPr>
      </p:pic>
      <p:pic>
        <p:nvPicPr>
          <p:cNvPr id="19" name="Imagem 18">
            <a:extLst>
              <a:ext uri="{FF2B5EF4-FFF2-40B4-BE49-F238E27FC236}">
                <a16:creationId xmlns:a16="http://schemas.microsoft.com/office/drawing/2014/main" id="{5C5E584A-F01D-A92A-DEF6-9377E4830402}"/>
              </a:ext>
            </a:extLst>
          </p:cNvPr>
          <p:cNvPicPr>
            <a:picLocks noChangeAspect="1"/>
          </p:cNvPicPr>
          <p:nvPr/>
        </p:nvPicPr>
        <p:blipFill>
          <a:blip r:embed="rId8"/>
          <a:stretch>
            <a:fillRect/>
          </a:stretch>
        </p:blipFill>
        <p:spPr>
          <a:xfrm>
            <a:off x="607932" y="4379642"/>
            <a:ext cx="4614711" cy="2568929"/>
          </a:xfrm>
          <a:prstGeom prst="rect">
            <a:avLst/>
          </a:prstGeom>
        </p:spPr>
      </p:pic>
      <p:pic>
        <p:nvPicPr>
          <p:cNvPr id="21" name="Imagem 20">
            <a:extLst>
              <a:ext uri="{FF2B5EF4-FFF2-40B4-BE49-F238E27FC236}">
                <a16:creationId xmlns:a16="http://schemas.microsoft.com/office/drawing/2014/main" id="{5CB210E0-8A74-CFD5-E502-7712D1C075D8}"/>
              </a:ext>
            </a:extLst>
          </p:cNvPr>
          <p:cNvPicPr>
            <a:picLocks noChangeAspect="1"/>
          </p:cNvPicPr>
          <p:nvPr/>
        </p:nvPicPr>
        <p:blipFill>
          <a:blip r:embed="rId9"/>
          <a:stretch>
            <a:fillRect/>
          </a:stretch>
        </p:blipFill>
        <p:spPr>
          <a:xfrm>
            <a:off x="6869805" y="4455410"/>
            <a:ext cx="4614009" cy="2595731"/>
          </a:xfrm>
          <a:prstGeom prst="rect">
            <a:avLst/>
          </a:prstGeom>
        </p:spPr>
      </p:pic>
      <p:pic>
        <p:nvPicPr>
          <p:cNvPr id="23" name="Imagem 22">
            <a:extLst>
              <a:ext uri="{FF2B5EF4-FFF2-40B4-BE49-F238E27FC236}">
                <a16:creationId xmlns:a16="http://schemas.microsoft.com/office/drawing/2014/main" id="{332D8B5C-A55D-801D-A7E6-A1E6CA271BD7}"/>
              </a:ext>
            </a:extLst>
          </p:cNvPr>
          <p:cNvPicPr>
            <a:picLocks noChangeAspect="1"/>
          </p:cNvPicPr>
          <p:nvPr/>
        </p:nvPicPr>
        <p:blipFill>
          <a:blip r:embed="rId10"/>
          <a:stretch>
            <a:fillRect/>
          </a:stretch>
        </p:blipFill>
        <p:spPr>
          <a:xfrm>
            <a:off x="12573031" y="4455410"/>
            <a:ext cx="4657920" cy="2568930"/>
          </a:xfrm>
          <a:prstGeom prst="rect">
            <a:avLst/>
          </a:prstGeom>
        </p:spPr>
      </p:pic>
      <p:pic>
        <p:nvPicPr>
          <p:cNvPr id="25" name="Imagem 24">
            <a:extLst>
              <a:ext uri="{FF2B5EF4-FFF2-40B4-BE49-F238E27FC236}">
                <a16:creationId xmlns:a16="http://schemas.microsoft.com/office/drawing/2014/main" id="{64973EBA-CB3B-8F7B-183D-60B1D1B43532}"/>
              </a:ext>
            </a:extLst>
          </p:cNvPr>
          <p:cNvPicPr>
            <a:picLocks noChangeAspect="1"/>
          </p:cNvPicPr>
          <p:nvPr/>
        </p:nvPicPr>
        <p:blipFill>
          <a:blip r:embed="rId11"/>
          <a:stretch>
            <a:fillRect/>
          </a:stretch>
        </p:blipFill>
        <p:spPr>
          <a:xfrm>
            <a:off x="630709" y="7082994"/>
            <a:ext cx="4591934" cy="2556306"/>
          </a:xfrm>
          <a:prstGeom prst="rect">
            <a:avLst/>
          </a:prstGeom>
        </p:spPr>
      </p:pic>
      <p:pic>
        <p:nvPicPr>
          <p:cNvPr id="27" name="Imagem 26">
            <a:extLst>
              <a:ext uri="{FF2B5EF4-FFF2-40B4-BE49-F238E27FC236}">
                <a16:creationId xmlns:a16="http://schemas.microsoft.com/office/drawing/2014/main" id="{9F949EE8-AAE2-2F32-B526-A98BF02566B8}"/>
              </a:ext>
            </a:extLst>
          </p:cNvPr>
          <p:cNvPicPr>
            <a:picLocks noChangeAspect="1"/>
          </p:cNvPicPr>
          <p:nvPr/>
        </p:nvPicPr>
        <p:blipFill>
          <a:blip r:embed="rId12"/>
          <a:stretch>
            <a:fillRect/>
          </a:stretch>
        </p:blipFill>
        <p:spPr>
          <a:xfrm>
            <a:off x="6891880" y="7164295"/>
            <a:ext cx="4591934" cy="2565015"/>
          </a:xfrm>
          <a:prstGeom prst="rect">
            <a:avLst/>
          </a:prstGeom>
        </p:spPr>
      </p:pic>
      <p:sp>
        <p:nvSpPr>
          <p:cNvPr id="28" name="Subtítulo 2">
            <a:extLst>
              <a:ext uri="{FF2B5EF4-FFF2-40B4-BE49-F238E27FC236}">
                <a16:creationId xmlns:a16="http://schemas.microsoft.com/office/drawing/2014/main" id="{DB22C8BB-0DE8-DCAF-8298-B632E27343A8}"/>
              </a:ext>
            </a:extLst>
          </p:cNvPr>
          <p:cNvSpPr txBox="1">
            <a:spLocks/>
          </p:cNvSpPr>
          <p:nvPr/>
        </p:nvSpPr>
        <p:spPr>
          <a:xfrm>
            <a:off x="11935474" y="7463524"/>
            <a:ext cx="6068835" cy="2887812"/>
          </a:xfrm>
          <a:prstGeom prst="rect">
            <a:avLst/>
          </a:prstGeom>
        </p:spPr>
        <p:txBody>
          <a:bodyP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pt-BR" sz="1800" noProof="0" dirty="0">
                <a:solidFill>
                  <a:srgbClr val="292F33"/>
                </a:solidFill>
                <a:latin typeface="Montserrat" panose="00000500000000000000" pitchFamily="2" charset="0"/>
                <a:ea typeface="Open Sans Light" pitchFamily="2" charset="0"/>
                <a:cs typeface="Open Sans Light" pitchFamily="2" charset="0"/>
              </a:rPr>
              <a:t>Fiscalizações de Investimentos – Transposições</a:t>
            </a:r>
          </a:p>
          <a:p>
            <a:r>
              <a:rPr lang="pt-BR" sz="1800" noProof="0" dirty="0">
                <a:solidFill>
                  <a:srgbClr val="292F33"/>
                </a:solidFill>
                <a:latin typeface="Montserrat" panose="00000500000000000000" pitchFamily="2" charset="0"/>
                <a:ea typeface="Open Sans Light" pitchFamily="2" charset="0"/>
                <a:cs typeface="Open Sans Light" pitchFamily="2" charset="0"/>
              </a:rPr>
              <a:t>Fiscalização de Campo (FA-IDC)</a:t>
            </a:r>
          </a:p>
          <a:p>
            <a:r>
              <a:rPr lang="pt-BR" sz="1800" noProof="0" dirty="0">
                <a:solidFill>
                  <a:srgbClr val="292F33"/>
                </a:solidFill>
                <a:latin typeface="Montserrat" panose="00000500000000000000" pitchFamily="2" charset="0"/>
                <a:ea typeface="Open Sans Light" pitchFamily="2" charset="0"/>
                <a:cs typeface="Open Sans Light" pitchFamily="2" charset="0"/>
              </a:rPr>
              <a:t>Avaliação:</a:t>
            </a:r>
          </a:p>
          <a:p>
            <a:pPr lvl="1"/>
            <a:r>
              <a:rPr lang="pt-BR" sz="1800" noProof="0" dirty="0">
                <a:solidFill>
                  <a:srgbClr val="292F33"/>
                </a:solidFill>
                <a:latin typeface="Montserrat" panose="00000500000000000000" pitchFamily="2" charset="0"/>
                <a:ea typeface="Open Sans Light" pitchFamily="2" charset="0"/>
                <a:cs typeface="Open Sans Light" pitchFamily="2" charset="0"/>
              </a:rPr>
              <a:t>Planos de Contingência;</a:t>
            </a:r>
          </a:p>
          <a:p>
            <a:pPr lvl="1"/>
            <a:r>
              <a:rPr lang="pt-BR" sz="1800" noProof="0" dirty="0">
                <a:solidFill>
                  <a:srgbClr val="292F33"/>
                </a:solidFill>
                <a:latin typeface="Montserrat" panose="00000500000000000000" pitchFamily="2" charset="0"/>
                <a:ea typeface="Open Sans Light" pitchFamily="2" charset="0"/>
                <a:cs typeface="Open Sans Light" pitchFamily="2" charset="0"/>
              </a:rPr>
              <a:t>Plano de Perdas, </a:t>
            </a:r>
          </a:p>
          <a:p>
            <a:pPr lvl="1"/>
            <a:r>
              <a:rPr lang="pt-BR" sz="1800" noProof="0" dirty="0">
                <a:solidFill>
                  <a:srgbClr val="292F33"/>
                </a:solidFill>
                <a:latin typeface="Montserrat" panose="00000500000000000000" pitchFamily="2" charset="0"/>
                <a:ea typeface="Open Sans Light" pitchFamily="2" charset="0"/>
                <a:cs typeface="Open Sans Light" pitchFamily="2" charset="0"/>
              </a:rPr>
              <a:t>PLPOHC</a:t>
            </a:r>
          </a:p>
          <a:p>
            <a:endParaRPr lang="pt-BR" sz="1800" noProof="0" dirty="0">
              <a:solidFill>
                <a:schemeClr val="tx1">
                  <a:lumMod val="65000"/>
                  <a:lumOff val="35000"/>
                </a:schemeClr>
              </a:solidFill>
              <a:latin typeface="Montserrat" panose="00000500000000000000" pitchFamily="2" charset="0"/>
              <a:ea typeface="Open Sans" pitchFamily="2" charset="0"/>
              <a:cs typeface="Open Sans" pitchFamily="2" charset="0"/>
            </a:endParaRPr>
          </a:p>
        </p:txBody>
      </p:sp>
    </p:spTree>
    <p:extLst>
      <p:ext uri="{BB962C8B-B14F-4D97-AF65-F5344CB8AC3E}">
        <p14:creationId xmlns:p14="http://schemas.microsoft.com/office/powerpoint/2010/main" val="15913560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38FBE4-A421-100F-0F41-621B7E1D2FA1}"/>
            </a:ext>
          </a:extLst>
        </p:cNvPr>
        <p:cNvGrpSpPr/>
        <p:nvPr/>
      </p:nvGrpSpPr>
      <p:grpSpPr>
        <a:xfrm>
          <a:off x="0" y="0"/>
          <a:ext cx="0" cy="0"/>
          <a:chOff x="0" y="0"/>
          <a:chExt cx="0" cy="0"/>
        </a:xfrm>
      </p:grpSpPr>
      <p:sp>
        <p:nvSpPr>
          <p:cNvPr id="4" name="Freeform 4">
            <a:extLst>
              <a:ext uri="{FF2B5EF4-FFF2-40B4-BE49-F238E27FC236}">
                <a16:creationId xmlns:a16="http://schemas.microsoft.com/office/drawing/2014/main" id="{AEBA1D90-5F6A-6021-B93B-583EC77DA3E2}"/>
              </a:ext>
            </a:extLst>
          </p:cNvPr>
          <p:cNvSpPr>
            <a:spLocks noGrp="1" noRot="1" noMove="1" noResize="1" noEditPoints="1" noAdjustHandles="1" noChangeArrowheads="1" noChangeShapeType="1"/>
          </p:cNvSpPr>
          <p:nvPr/>
        </p:nvSpPr>
        <p:spPr>
          <a:xfrm>
            <a:off x="0" y="10126980"/>
            <a:ext cx="18288000" cy="160020"/>
          </a:xfrm>
          <a:custGeom>
            <a:avLst/>
            <a:gdLst/>
            <a:ahLst/>
            <a:cxnLst/>
            <a:rect l="l" t="t" r="r" b="b"/>
            <a:pathLst>
              <a:path w="18288000" h="160020">
                <a:moveTo>
                  <a:pt x="0" y="0"/>
                </a:moveTo>
                <a:lnTo>
                  <a:pt x="18288000" y="0"/>
                </a:lnTo>
                <a:lnTo>
                  <a:pt x="18288000" y="160020"/>
                </a:lnTo>
                <a:lnTo>
                  <a:pt x="0" y="160020"/>
                </a:lnTo>
                <a:lnTo>
                  <a:pt x="0" y="0"/>
                </a:lnTo>
                <a:close/>
              </a:path>
            </a:pathLst>
          </a:custGeom>
          <a:blipFill>
            <a:blip r:embed="rId3"/>
            <a:stretch>
              <a:fillRect/>
            </a:stretch>
          </a:blipFill>
        </p:spPr>
        <p:txBody>
          <a:bodyPr/>
          <a:lstStyle/>
          <a:p>
            <a:endParaRPr lang="pt-BR" noProof="0" dirty="0"/>
          </a:p>
        </p:txBody>
      </p:sp>
      <p:sp>
        <p:nvSpPr>
          <p:cNvPr id="5" name="Freeform 5">
            <a:extLst>
              <a:ext uri="{FF2B5EF4-FFF2-40B4-BE49-F238E27FC236}">
                <a16:creationId xmlns:a16="http://schemas.microsoft.com/office/drawing/2014/main" id="{6917CE8A-1CF2-E40B-327D-09B566251C95}"/>
              </a:ext>
            </a:extLst>
          </p:cNvPr>
          <p:cNvSpPr>
            <a:spLocks noGrp="1" noRot="1" noMove="1" noResize="1" noEditPoints="1" noAdjustHandles="1" noChangeArrowheads="1" noChangeShapeType="1"/>
          </p:cNvSpPr>
          <p:nvPr/>
        </p:nvSpPr>
        <p:spPr>
          <a:xfrm>
            <a:off x="17532056" y="266171"/>
            <a:ext cx="472253" cy="935061"/>
          </a:xfrm>
          <a:custGeom>
            <a:avLst/>
            <a:gdLst/>
            <a:ahLst/>
            <a:cxnLst/>
            <a:rect l="l" t="t" r="r" b="b"/>
            <a:pathLst>
              <a:path w="472253" h="935061">
                <a:moveTo>
                  <a:pt x="0" y="0"/>
                </a:moveTo>
                <a:lnTo>
                  <a:pt x="472253" y="0"/>
                </a:lnTo>
                <a:lnTo>
                  <a:pt x="472253" y="935061"/>
                </a:lnTo>
                <a:lnTo>
                  <a:pt x="0" y="935061"/>
                </a:lnTo>
                <a:lnTo>
                  <a:pt x="0" y="0"/>
                </a:lnTo>
                <a:close/>
              </a:path>
            </a:pathLst>
          </a:custGeom>
          <a:blipFill>
            <a:blip r:embed="rId4"/>
            <a:stretch>
              <a:fillRect/>
            </a:stretch>
          </a:blipFill>
        </p:spPr>
        <p:txBody>
          <a:bodyPr/>
          <a:lstStyle/>
          <a:p>
            <a:endParaRPr lang="pt-BR" noProof="0" dirty="0"/>
          </a:p>
        </p:txBody>
      </p:sp>
      <p:sp>
        <p:nvSpPr>
          <p:cNvPr id="13" name="Título 1">
            <a:extLst>
              <a:ext uri="{FF2B5EF4-FFF2-40B4-BE49-F238E27FC236}">
                <a16:creationId xmlns:a16="http://schemas.microsoft.com/office/drawing/2014/main" id="{CF338172-CE4E-7D43-4C0D-501682280EC4}"/>
              </a:ext>
            </a:extLst>
          </p:cNvPr>
          <p:cNvSpPr txBox="1">
            <a:spLocks/>
          </p:cNvSpPr>
          <p:nvPr/>
        </p:nvSpPr>
        <p:spPr>
          <a:xfrm>
            <a:off x="838200" y="647700"/>
            <a:ext cx="14941329" cy="1463740"/>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4000" b="1" noProof="0" dirty="0">
                <a:solidFill>
                  <a:srgbClr val="0E5DA9"/>
                </a:solidFill>
                <a:latin typeface="Montserrat" pitchFamily="2" charset="77"/>
              </a:rPr>
              <a:t>PRODUTOS GERADOS - PÚBLICOS</a:t>
            </a:r>
          </a:p>
          <a:p>
            <a:pPr algn="l"/>
            <a:endParaRPr lang="pt-BR" sz="3600" b="1" noProof="0" dirty="0">
              <a:solidFill>
                <a:srgbClr val="0E5DA9"/>
              </a:solidFill>
              <a:latin typeface="Montserrat" pitchFamily="2" charset="77"/>
            </a:endParaRPr>
          </a:p>
        </p:txBody>
      </p:sp>
      <p:sp>
        <p:nvSpPr>
          <p:cNvPr id="15" name="AutoShape 5">
            <a:extLst>
              <a:ext uri="{FF2B5EF4-FFF2-40B4-BE49-F238E27FC236}">
                <a16:creationId xmlns:a16="http://schemas.microsoft.com/office/drawing/2014/main" id="{81C7B22E-7804-8E8D-518E-F23220AB83E8}"/>
              </a:ext>
            </a:extLst>
          </p:cNvPr>
          <p:cNvSpPr/>
          <p:nvPr/>
        </p:nvSpPr>
        <p:spPr>
          <a:xfrm flipV="1">
            <a:off x="838200" y="1379570"/>
            <a:ext cx="15169930" cy="0"/>
          </a:xfrm>
          <a:prstGeom prst="line">
            <a:avLst/>
          </a:prstGeom>
          <a:ln w="38100" cap="flat">
            <a:solidFill>
              <a:srgbClr val="373737"/>
            </a:solidFill>
            <a:prstDash val="solid"/>
            <a:headEnd type="none" w="sm" len="sm"/>
            <a:tailEnd type="none" w="sm" len="sm"/>
          </a:ln>
        </p:spPr>
        <p:txBody>
          <a:bodyPr/>
          <a:lstStyle/>
          <a:p>
            <a:endParaRPr lang="pt-BR" noProof="0" dirty="0"/>
          </a:p>
        </p:txBody>
      </p:sp>
      <p:sp>
        <p:nvSpPr>
          <p:cNvPr id="8" name="CaixaDeTexto 7">
            <a:extLst>
              <a:ext uri="{FF2B5EF4-FFF2-40B4-BE49-F238E27FC236}">
                <a16:creationId xmlns:a16="http://schemas.microsoft.com/office/drawing/2014/main" id="{C8F27458-9BC6-8CAB-A2D1-727B9921E266}"/>
              </a:ext>
            </a:extLst>
          </p:cNvPr>
          <p:cNvSpPr txBox="1"/>
          <p:nvPr/>
        </p:nvSpPr>
        <p:spPr>
          <a:xfrm>
            <a:off x="630709" y="9466653"/>
            <a:ext cx="17373600" cy="523220"/>
          </a:xfrm>
          <a:prstGeom prst="rect">
            <a:avLst/>
          </a:prstGeom>
          <a:noFill/>
        </p:spPr>
        <p:txBody>
          <a:bodyPr wrap="square">
            <a:spAutoFit/>
          </a:bodyPr>
          <a:lstStyle/>
          <a:p>
            <a:r>
              <a:rPr lang="pt-BR" sz="1400" noProof="0" dirty="0">
                <a:latin typeface="Montserrat" panose="00000500000000000000" pitchFamily="2" charset="0"/>
                <a:hlinkClick r:id="rId5"/>
              </a:rPr>
              <a:t>https://www.arsesp.sp.gov.br/Paginas/saneamento/boletim-sobre-situacao-hidrica.aspx</a:t>
            </a:r>
            <a:endParaRPr lang="pt-BR" sz="1400" noProof="0" dirty="0">
              <a:latin typeface="Montserrat" panose="00000500000000000000" pitchFamily="2" charset="0"/>
            </a:endParaRPr>
          </a:p>
          <a:p>
            <a:r>
              <a:rPr lang="pt-BR" sz="1400" noProof="0" dirty="0">
                <a:latin typeface="Montserrat" panose="00000500000000000000" pitchFamily="2" charset="0"/>
                <a:cs typeface="Arial" panose="020B0604020202020204" pitchFamily="34" charset="0"/>
                <a:hlinkClick r:id="rId6"/>
              </a:rPr>
              <a:t>https://salasituacaosp.spaguas.sp.gov.br/sssp/boletins-integrado</a:t>
            </a:r>
            <a:r>
              <a:rPr lang="pt-BR" sz="1400" noProof="0" dirty="0">
                <a:latin typeface="Montserrat" panose="00000500000000000000" pitchFamily="2" charset="0"/>
              </a:rPr>
              <a:t> </a:t>
            </a:r>
          </a:p>
        </p:txBody>
      </p:sp>
      <p:pic>
        <p:nvPicPr>
          <p:cNvPr id="3" name="Imagem 2">
            <a:extLst>
              <a:ext uri="{FF2B5EF4-FFF2-40B4-BE49-F238E27FC236}">
                <a16:creationId xmlns:a16="http://schemas.microsoft.com/office/drawing/2014/main" id="{1CFC659C-1153-327E-BB2A-55CFF0350452}"/>
              </a:ext>
            </a:extLst>
          </p:cNvPr>
          <p:cNvPicPr>
            <a:picLocks noChangeAspect="1"/>
          </p:cNvPicPr>
          <p:nvPr/>
        </p:nvPicPr>
        <p:blipFill>
          <a:blip r:embed="rId7"/>
          <a:stretch>
            <a:fillRect/>
          </a:stretch>
        </p:blipFill>
        <p:spPr>
          <a:xfrm>
            <a:off x="457200" y="1760098"/>
            <a:ext cx="7624936" cy="5364602"/>
          </a:xfrm>
          <a:prstGeom prst="rect">
            <a:avLst/>
          </a:prstGeom>
        </p:spPr>
      </p:pic>
      <p:pic>
        <p:nvPicPr>
          <p:cNvPr id="11" name="Imagem 10">
            <a:extLst>
              <a:ext uri="{FF2B5EF4-FFF2-40B4-BE49-F238E27FC236}">
                <a16:creationId xmlns:a16="http://schemas.microsoft.com/office/drawing/2014/main" id="{FF839B8E-3BB6-F728-6AA8-8282331BC3C4}"/>
              </a:ext>
            </a:extLst>
          </p:cNvPr>
          <p:cNvPicPr>
            <a:picLocks noChangeAspect="1"/>
          </p:cNvPicPr>
          <p:nvPr/>
        </p:nvPicPr>
        <p:blipFill>
          <a:blip r:embed="rId8"/>
          <a:stretch>
            <a:fillRect/>
          </a:stretch>
        </p:blipFill>
        <p:spPr>
          <a:xfrm>
            <a:off x="1447800" y="7248491"/>
            <a:ext cx="5638800" cy="1465255"/>
          </a:xfrm>
          <a:prstGeom prst="rect">
            <a:avLst/>
          </a:prstGeom>
        </p:spPr>
      </p:pic>
      <p:pic>
        <p:nvPicPr>
          <p:cNvPr id="14" name="Imagem 13" descr="Gráfico, Gráfico de linhas&#10;&#10;O conteúdo gerado por IA pode estar incorreto.">
            <a:extLst>
              <a:ext uri="{FF2B5EF4-FFF2-40B4-BE49-F238E27FC236}">
                <a16:creationId xmlns:a16="http://schemas.microsoft.com/office/drawing/2014/main" id="{55834CE6-B7A6-4A3B-9975-D2B6F8721E11}"/>
              </a:ext>
            </a:extLst>
          </p:cNvPr>
          <p:cNvPicPr>
            <a:picLocks noChangeAspect="1"/>
          </p:cNvPicPr>
          <p:nvPr/>
        </p:nvPicPr>
        <p:blipFill>
          <a:blip r:embed="rId9"/>
          <a:stretch>
            <a:fillRect/>
          </a:stretch>
        </p:blipFill>
        <p:spPr>
          <a:xfrm>
            <a:off x="10547658" y="4253759"/>
            <a:ext cx="4293199" cy="5309341"/>
          </a:xfrm>
          <a:prstGeom prst="rect">
            <a:avLst/>
          </a:prstGeom>
          <a:ln>
            <a:solidFill>
              <a:schemeClr val="tx1"/>
            </a:solidFill>
          </a:ln>
        </p:spPr>
      </p:pic>
      <p:pic>
        <p:nvPicPr>
          <p:cNvPr id="16" name="Imagem 15" descr="Interface gráfica do usuário&#10;&#10;O conteúdo gerado por IA pode estar incorreto.">
            <a:extLst>
              <a:ext uri="{FF2B5EF4-FFF2-40B4-BE49-F238E27FC236}">
                <a16:creationId xmlns:a16="http://schemas.microsoft.com/office/drawing/2014/main" id="{BF958B78-0965-5DC9-EBC6-DF072FFCEC01}"/>
              </a:ext>
            </a:extLst>
          </p:cNvPr>
          <p:cNvPicPr>
            <a:picLocks noChangeAspect="1"/>
          </p:cNvPicPr>
          <p:nvPr/>
        </p:nvPicPr>
        <p:blipFill>
          <a:blip r:embed="rId10"/>
          <a:stretch>
            <a:fillRect/>
          </a:stretch>
        </p:blipFill>
        <p:spPr>
          <a:xfrm>
            <a:off x="13461401" y="1635168"/>
            <a:ext cx="4293199" cy="5352425"/>
          </a:xfrm>
          <a:prstGeom prst="rect">
            <a:avLst/>
          </a:prstGeom>
          <a:ln>
            <a:solidFill>
              <a:schemeClr val="tx1"/>
            </a:solidFill>
          </a:ln>
        </p:spPr>
      </p:pic>
      <p:pic>
        <p:nvPicPr>
          <p:cNvPr id="12" name="Imagem 11" descr="Texto&#10;&#10;O conteúdo gerado por IA pode estar incorreto.">
            <a:extLst>
              <a:ext uri="{FF2B5EF4-FFF2-40B4-BE49-F238E27FC236}">
                <a16:creationId xmlns:a16="http://schemas.microsoft.com/office/drawing/2014/main" id="{F31AA15C-2B2E-8A8E-0CE7-EB3EDF4FC73E}"/>
              </a:ext>
            </a:extLst>
          </p:cNvPr>
          <p:cNvPicPr>
            <a:picLocks noChangeAspect="1"/>
          </p:cNvPicPr>
          <p:nvPr/>
        </p:nvPicPr>
        <p:blipFill>
          <a:blip r:embed="rId11"/>
          <a:stretch>
            <a:fillRect/>
          </a:stretch>
        </p:blipFill>
        <p:spPr>
          <a:xfrm>
            <a:off x="8610600" y="1635168"/>
            <a:ext cx="4293199" cy="5296639"/>
          </a:xfrm>
          <a:prstGeom prst="rect">
            <a:avLst/>
          </a:prstGeom>
          <a:ln>
            <a:solidFill>
              <a:schemeClr val="tx1"/>
            </a:solidFill>
          </a:ln>
        </p:spPr>
      </p:pic>
    </p:spTree>
    <p:extLst>
      <p:ext uri="{BB962C8B-B14F-4D97-AF65-F5344CB8AC3E}">
        <p14:creationId xmlns:p14="http://schemas.microsoft.com/office/powerpoint/2010/main" val="5160817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1CBD9-6EBB-4EDD-A4DD-8F20C0677063}"/>
            </a:ext>
          </a:extLst>
        </p:cNvPr>
        <p:cNvGrpSpPr/>
        <p:nvPr/>
      </p:nvGrpSpPr>
      <p:grpSpPr>
        <a:xfrm>
          <a:off x="0" y="0"/>
          <a:ext cx="0" cy="0"/>
          <a:chOff x="0" y="0"/>
          <a:chExt cx="0" cy="0"/>
        </a:xfrm>
      </p:grpSpPr>
      <p:sp>
        <p:nvSpPr>
          <p:cNvPr id="4" name="Freeform 4">
            <a:extLst>
              <a:ext uri="{FF2B5EF4-FFF2-40B4-BE49-F238E27FC236}">
                <a16:creationId xmlns:a16="http://schemas.microsoft.com/office/drawing/2014/main" id="{35AFBDDE-35A9-EFCC-5F91-36D389C371F9}"/>
              </a:ext>
            </a:extLst>
          </p:cNvPr>
          <p:cNvSpPr>
            <a:spLocks noGrp="1" noRot="1" noMove="1" noResize="1" noEditPoints="1" noAdjustHandles="1" noChangeArrowheads="1" noChangeShapeType="1"/>
          </p:cNvSpPr>
          <p:nvPr/>
        </p:nvSpPr>
        <p:spPr>
          <a:xfrm>
            <a:off x="0" y="10126980"/>
            <a:ext cx="18288000" cy="160020"/>
          </a:xfrm>
          <a:custGeom>
            <a:avLst/>
            <a:gdLst/>
            <a:ahLst/>
            <a:cxnLst/>
            <a:rect l="l" t="t" r="r" b="b"/>
            <a:pathLst>
              <a:path w="18288000" h="160020">
                <a:moveTo>
                  <a:pt x="0" y="0"/>
                </a:moveTo>
                <a:lnTo>
                  <a:pt x="18288000" y="0"/>
                </a:lnTo>
                <a:lnTo>
                  <a:pt x="18288000" y="160020"/>
                </a:lnTo>
                <a:lnTo>
                  <a:pt x="0" y="160020"/>
                </a:lnTo>
                <a:lnTo>
                  <a:pt x="0" y="0"/>
                </a:lnTo>
                <a:close/>
              </a:path>
            </a:pathLst>
          </a:custGeom>
          <a:blipFill>
            <a:blip r:embed="rId3"/>
            <a:stretch>
              <a:fillRect/>
            </a:stretch>
          </a:blipFill>
        </p:spPr>
        <p:txBody>
          <a:bodyPr/>
          <a:lstStyle/>
          <a:p>
            <a:endParaRPr lang="pt-BR" noProof="0" dirty="0"/>
          </a:p>
        </p:txBody>
      </p:sp>
      <p:sp>
        <p:nvSpPr>
          <p:cNvPr id="5" name="Freeform 5">
            <a:extLst>
              <a:ext uri="{FF2B5EF4-FFF2-40B4-BE49-F238E27FC236}">
                <a16:creationId xmlns:a16="http://schemas.microsoft.com/office/drawing/2014/main" id="{5ADB5AA7-AF4D-CC41-1314-DD50413F0F6F}"/>
              </a:ext>
            </a:extLst>
          </p:cNvPr>
          <p:cNvSpPr>
            <a:spLocks noGrp="1" noRot="1" noMove="1" noResize="1" noEditPoints="1" noAdjustHandles="1" noChangeArrowheads="1" noChangeShapeType="1"/>
          </p:cNvSpPr>
          <p:nvPr/>
        </p:nvSpPr>
        <p:spPr>
          <a:xfrm>
            <a:off x="17532056" y="266171"/>
            <a:ext cx="472253" cy="935061"/>
          </a:xfrm>
          <a:custGeom>
            <a:avLst/>
            <a:gdLst/>
            <a:ahLst/>
            <a:cxnLst/>
            <a:rect l="l" t="t" r="r" b="b"/>
            <a:pathLst>
              <a:path w="472253" h="935061">
                <a:moveTo>
                  <a:pt x="0" y="0"/>
                </a:moveTo>
                <a:lnTo>
                  <a:pt x="472253" y="0"/>
                </a:lnTo>
                <a:lnTo>
                  <a:pt x="472253" y="935061"/>
                </a:lnTo>
                <a:lnTo>
                  <a:pt x="0" y="935061"/>
                </a:lnTo>
                <a:lnTo>
                  <a:pt x="0" y="0"/>
                </a:lnTo>
                <a:close/>
              </a:path>
            </a:pathLst>
          </a:custGeom>
          <a:blipFill>
            <a:blip r:embed="rId4"/>
            <a:stretch>
              <a:fillRect/>
            </a:stretch>
          </a:blipFill>
        </p:spPr>
        <p:txBody>
          <a:bodyPr/>
          <a:lstStyle/>
          <a:p>
            <a:endParaRPr lang="pt-BR" noProof="0" dirty="0"/>
          </a:p>
        </p:txBody>
      </p:sp>
      <p:sp>
        <p:nvSpPr>
          <p:cNvPr id="13" name="Título 1">
            <a:extLst>
              <a:ext uri="{FF2B5EF4-FFF2-40B4-BE49-F238E27FC236}">
                <a16:creationId xmlns:a16="http://schemas.microsoft.com/office/drawing/2014/main" id="{305E0C4E-FD8E-064F-919D-CF5421EB8BD7}"/>
              </a:ext>
            </a:extLst>
          </p:cNvPr>
          <p:cNvSpPr txBox="1">
            <a:spLocks/>
          </p:cNvSpPr>
          <p:nvPr/>
        </p:nvSpPr>
        <p:spPr>
          <a:xfrm>
            <a:off x="838200" y="647700"/>
            <a:ext cx="14941329" cy="1463740"/>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4000" b="1" noProof="0" dirty="0">
                <a:solidFill>
                  <a:srgbClr val="0E5DA9"/>
                </a:solidFill>
                <a:latin typeface="Montserrat" pitchFamily="2" charset="77"/>
              </a:rPr>
              <a:t>CENÁRIO ATUAL</a:t>
            </a:r>
          </a:p>
          <a:p>
            <a:pPr algn="l"/>
            <a:endParaRPr lang="pt-BR" sz="3600" b="1" noProof="0" dirty="0">
              <a:solidFill>
                <a:srgbClr val="0E5DA9"/>
              </a:solidFill>
              <a:latin typeface="Montserrat" pitchFamily="2" charset="77"/>
            </a:endParaRPr>
          </a:p>
        </p:txBody>
      </p:sp>
      <p:sp>
        <p:nvSpPr>
          <p:cNvPr id="15" name="AutoShape 5">
            <a:extLst>
              <a:ext uri="{FF2B5EF4-FFF2-40B4-BE49-F238E27FC236}">
                <a16:creationId xmlns:a16="http://schemas.microsoft.com/office/drawing/2014/main" id="{54A0B225-C7B7-6895-AA75-B29F14B5500F}"/>
              </a:ext>
            </a:extLst>
          </p:cNvPr>
          <p:cNvSpPr/>
          <p:nvPr/>
        </p:nvSpPr>
        <p:spPr>
          <a:xfrm flipV="1">
            <a:off x="838200" y="1379570"/>
            <a:ext cx="15169930" cy="0"/>
          </a:xfrm>
          <a:prstGeom prst="line">
            <a:avLst/>
          </a:prstGeom>
          <a:ln w="38100" cap="flat">
            <a:solidFill>
              <a:srgbClr val="373737"/>
            </a:solidFill>
            <a:prstDash val="solid"/>
            <a:headEnd type="none" w="sm" len="sm"/>
            <a:tailEnd type="none" w="sm" len="sm"/>
          </a:ln>
        </p:spPr>
        <p:txBody>
          <a:bodyPr/>
          <a:lstStyle/>
          <a:p>
            <a:endParaRPr lang="pt-BR" noProof="0" dirty="0"/>
          </a:p>
        </p:txBody>
      </p:sp>
      <p:sp>
        <p:nvSpPr>
          <p:cNvPr id="8" name="CaixaDeTexto 7">
            <a:extLst>
              <a:ext uri="{FF2B5EF4-FFF2-40B4-BE49-F238E27FC236}">
                <a16:creationId xmlns:a16="http://schemas.microsoft.com/office/drawing/2014/main" id="{DA26AE4A-102D-0CFF-345C-9C28CC093A49}"/>
              </a:ext>
            </a:extLst>
          </p:cNvPr>
          <p:cNvSpPr txBox="1"/>
          <p:nvPr/>
        </p:nvSpPr>
        <p:spPr>
          <a:xfrm>
            <a:off x="663366" y="9639300"/>
            <a:ext cx="17373600" cy="307777"/>
          </a:xfrm>
          <a:prstGeom prst="rect">
            <a:avLst/>
          </a:prstGeom>
          <a:noFill/>
        </p:spPr>
        <p:txBody>
          <a:bodyPr wrap="square">
            <a:spAutoFit/>
          </a:bodyPr>
          <a:lstStyle/>
          <a:p>
            <a:r>
              <a:rPr lang="pt-BR" sz="1400" noProof="0" dirty="0">
                <a:latin typeface="Montserrat" panose="00000500000000000000" pitchFamily="2" charset="0"/>
                <a:hlinkClick r:id="rId5"/>
              </a:rPr>
              <a:t>https://app.powerbi.com/view?r=eyJrIjoiNzE3NGY2ZGQtYjc1OC00ZThiLTgxZDgtMDhlZDQ1OTM0YmI2IiwidCI6IjNhNzhiMGNkLTdjOGUtNDkyOS04M2Q1LTE5MGE2Y2MwMTM2NSJ9</a:t>
            </a:r>
            <a:r>
              <a:rPr lang="pt-BR" sz="1400" noProof="0" dirty="0">
                <a:latin typeface="Montserrat" panose="00000500000000000000" pitchFamily="2" charset="0"/>
              </a:rPr>
              <a:t> </a:t>
            </a:r>
          </a:p>
        </p:txBody>
      </p:sp>
      <p:pic>
        <p:nvPicPr>
          <p:cNvPr id="3" name="Imagem 2">
            <a:extLst>
              <a:ext uri="{FF2B5EF4-FFF2-40B4-BE49-F238E27FC236}">
                <a16:creationId xmlns:a16="http://schemas.microsoft.com/office/drawing/2014/main" id="{675C6489-41CA-655A-6D8C-EF861BD2215A}"/>
              </a:ext>
            </a:extLst>
          </p:cNvPr>
          <p:cNvPicPr>
            <a:picLocks noChangeAspect="1"/>
          </p:cNvPicPr>
          <p:nvPr/>
        </p:nvPicPr>
        <p:blipFill>
          <a:blip r:embed="rId6"/>
          <a:stretch>
            <a:fillRect/>
          </a:stretch>
        </p:blipFill>
        <p:spPr>
          <a:xfrm>
            <a:off x="1330812" y="1495179"/>
            <a:ext cx="14184705" cy="7916380"/>
          </a:xfrm>
          <a:prstGeom prst="rect">
            <a:avLst/>
          </a:prstGeom>
        </p:spPr>
      </p:pic>
      <p:pic>
        <p:nvPicPr>
          <p:cNvPr id="9" name="Imagem 8">
            <a:extLst>
              <a:ext uri="{FF2B5EF4-FFF2-40B4-BE49-F238E27FC236}">
                <a16:creationId xmlns:a16="http://schemas.microsoft.com/office/drawing/2014/main" id="{18D8CEE5-84E8-CF5B-A305-83D81DEA03A2}"/>
              </a:ext>
            </a:extLst>
          </p:cNvPr>
          <p:cNvPicPr>
            <a:picLocks noChangeAspect="1"/>
          </p:cNvPicPr>
          <p:nvPr/>
        </p:nvPicPr>
        <p:blipFill>
          <a:blip r:embed="rId7"/>
          <a:stretch>
            <a:fillRect/>
          </a:stretch>
        </p:blipFill>
        <p:spPr>
          <a:xfrm>
            <a:off x="12823940" y="5300090"/>
            <a:ext cx="5464060" cy="5003773"/>
          </a:xfrm>
          <a:prstGeom prst="rect">
            <a:avLst/>
          </a:prstGeom>
          <a:ln>
            <a:solidFill>
              <a:schemeClr val="tx1"/>
            </a:solidFill>
          </a:ln>
        </p:spPr>
      </p:pic>
    </p:spTree>
    <p:extLst>
      <p:ext uri="{BB962C8B-B14F-4D97-AF65-F5344CB8AC3E}">
        <p14:creationId xmlns:p14="http://schemas.microsoft.com/office/powerpoint/2010/main" val="723153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27172D-740A-A9DF-0D9D-D5A68F8DC550}"/>
            </a:ext>
          </a:extLst>
        </p:cNvPr>
        <p:cNvGrpSpPr/>
        <p:nvPr/>
      </p:nvGrpSpPr>
      <p:grpSpPr>
        <a:xfrm>
          <a:off x="0" y="0"/>
          <a:ext cx="0" cy="0"/>
          <a:chOff x="0" y="0"/>
          <a:chExt cx="0" cy="0"/>
        </a:xfrm>
      </p:grpSpPr>
      <p:sp>
        <p:nvSpPr>
          <p:cNvPr id="4" name="Freeform 4">
            <a:extLst>
              <a:ext uri="{FF2B5EF4-FFF2-40B4-BE49-F238E27FC236}">
                <a16:creationId xmlns:a16="http://schemas.microsoft.com/office/drawing/2014/main" id="{E8CE2149-43FA-39BC-29BE-00584F9D9DDD}"/>
              </a:ext>
            </a:extLst>
          </p:cNvPr>
          <p:cNvSpPr>
            <a:spLocks noGrp="1" noRot="1" noMove="1" noResize="1" noEditPoints="1" noAdjustHandles="1" noChangeArrowheads="1" noChangeShapeType="1"/>
          </p:cNvSpPr>
          <p:nvPr/>
        </p:nvSpPr>
        <p:spPr>
          <a:xfrm>
            <a:off x="0" y="10126980"/>
            <a:ext cx="18288000" cy="160020"/>
          </a:xfrm>
          <a:custGeom>
            <a:avLst/>
            <a:gdLst/>
            <a:ahLst/>
            <a:cxnLst/>
            <a:rect l="l" t="t" r="r" b="b"/>
            <a:pathLst>
              <a:path w="18288000" h="160020">
                <a:moveTo>
                  <a:pt x="0" y="0"/>
                </a:moveTo>
                <a:lnTo>
                  <a:pt x="18288000" y="0"/>
                </a:lnTo>
                <a:lnTo>
                  <a:pt x="18288000" y="160020"/>
                </a:lnTo>
                <a:lnTo>
                  <a:pt x="0" y="160020"/>
                </a:lnTo>
                <a:lnTo>
                  <a:pt x="0" y="0"/>
                </a:lnTo>
                <a:close/>
              </a:path>
            </a:pathLst>
          </a:custGeom>
          <a:blipFill>
            <a:blip r:embed="rId3"/>
            <a:stretch>
              <a:fillRect/>
            </a:stretch>
          </a:blipFill>
        </p:spPr>
        <p:txBody>
          <a:bodyPr/>
          <a:lstStyle/>
          <a:p>
            <a:endParaRPr lang="pt-BR" noProof="0" dirty="0"/>
          </a:p>
        </p:txBody>
      </p:sp>
      <p:sp>
        <p:nvSpPr>
          <p:cNvPr id="5" name="Freeform 5">
            <a:extLst>
              <a:ext uri="{FF2B5EF4-FFF2-40B4-BE49-F238E27FC236}">
                <a16:creationId xmlns:a16="http://schemas.microsoft.com/office/drawing/2014/main" id="{57EABDE9-CFC2-C692-35C1-1D42EE4DF0E6}"/>
              </a:ext>
            </a:extLst>
          </p:cNvPr>
          <p:cNvSpPr>
            <a:spLocks noGrp="1" noRot="1" noMove="1" noResize="1" noEditPoints="1" noAdjustHandles="1" noChangeArrowheads="1" noChangeShapeType="1"/>
          </p:cNvSpPr>
          <p:nvPr/>
        </p:nvSpPr>
        <p:spPr>
          <a:xfrm>
            <a:off x="17532056" y="266171"/>
            <a:ext cx="472253" cy="935061"/>
          </a:xfrm>
          <a:custGeom>
            <a:avLst/>
            <a:gdLst/>
            <a:ahLst/>
            <a:cxnLst/>
            <a:rect l="l" t="t" r="r" b="b"/>
            <a:pathLst>
              <a:path w="472253" h="935061">
                <a:moveTo>
                  <a:pt x="0" y="0"/>
                </a:moveTo>
                <a:lnTo>
                  <a:pt x="472253" y="0"/>
                </a:lnTo>
                <a:lnTo>
                  <a:pt x="472253" y="935061"/>
                </a:lnTo>
                <a:lnTo>
                  <a:pt x="0" y="935061"/>
                </a:lnTo>
                <a:lnTo>
                  <a:pt x="0" y="0"/>
                </a:lnTo>
                <a:close/>
              </a:path>
            </a:pathLst>
          </a:custGeom>
          <a:blipFill>
            <a:blip r:embed="rId4"/>
            <a:stretch>
              <a:fillRect/>
            </a:stretch>
          </a:blipFill>
        </p:spPr>
        <p:txBody>
          <a:bodyPr/>
          <a:lstStyle/>
          <a:p>
            <a:endParaRPr lang="pt-BR" noProof="0" dirty="0"/>
          </a:p>
        </p:txBody>
      </p:sp>
      <p:sp>
        <p:nvSpPr>
          <p:cNvPr id="13" name="Título 1">
            <a:extLst>
              <a:ext uri="{FF2B5EF4-FFF2-40B4-BE49-F238E27FC236}">
                <a16:creationId xmlns:a16="http://schemas.microsoft.com/office/drawing/2014/main" id="{47EBEC6B-C04E-345B-25FA-28840D40ADEB}"/>
              </a:ext>
            </a:extLst>
          </p:cNvPr>
          <p:cNvSpPr txBox="1">
            <a:spLocks/>
          </p:cNvSpPr>
          <p:nvPr/>
        </p:nvSpPr>
        <p:spPr>
          <a:xfrm>
            <a:off x="838200" y="647700"/>
            <a:ext cx="14941329" cy="1463740"/>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4000" b="1" noProof="0" dirty="0">
                <a:solidFill>
                  <a:srgbClr val="0E5DA9"/>
                </a:solidFill>
                <a:latin typeface="Montserrat" pitchFamily="2" charset="77"/>
              </a:rPr>
              <a:t>CONDIÇÕES REGULATÓRIAS VIGENTES</a:t>
            </a:r>
            <a:endParaRPr lang="pt-BR" sz="3600" b="1" noProof="0" dirty="0">
              <a:solidFill>
                <a:srgbClr val="0E5DA9"/>
              </a:solidFill>
              <a:latin typeface="Montserrat" pitchFamily="2" charset="77"/>
            </a:endParaRPr>
          </a:p>
        </p:txBody>
      </p:sp>
      <p:sp>
        <p:nvSpPr>
          <p:cNvPr id="15" name="AutoShape 5">
            <a:extLst>
              <a:ext uri="{FF2B5EF4-FFF2-40B4-BE49-F238E27FC236}">
                <a16:creationId xmlns:a16="http://schemas.microsoft.com/office/drawing/2014/main" id="{93F20683-FBDC-B30D-0D62-3C357F7DE068}"/>
              </a:ext>
            </a:extLst>
          </p:cNvPr>
          <p:cNvSpPr/>
          <p:nvPr/>
        </p:nvSpPr>
        <p:spPr>
          <a:xfrm flipV="1">
            <a:off x="838200" y="1379570"/>
            <a:ext cx="15169930" cy="0"/>
          </a:xfrm>
          <a:prstGeom prst="line">
            <a:avLst/>
          </a:prstGeom>
          <a:ln w="38100" cap="flat">
            <a:solidFill>
              <a:srgbClr val="373737"/>
            </a:solidFill>
            <a:prstDash val="solid"/>
            <a:headEnd type="none" w="sm" len="sm"/>
            <a:tailEnd type="none" w="sm" len="sm"/>
          </a:ln>
        </p:spPr>
        <p:txBody>
          <a:bodyPr/>
          <a:lstStyle/>
          <a:p>
            <a:endParaRPr lang="pt-BR" noProof="0" dirty="0"/>
          </a:p>
        </p:txBody>
      </p:sp>
      <p:sp>
        <p:nvSpPr>
          <p:cNvPr id="2" name="CaixaDeTexto 1">
            <a:extLst>
              <a:ext uri="{FF2B5EF4-FFF2-40B4-BE49-F238E27FC236}">
                <a16:creationId xmlns:a16="http://schemas.microsoft.com/office/drawing/2014/main" id="{1A098ACE-C675-665D-0A6C-FDF9C22E7484}"/>
              </a:ext>
            </a:extLst>
          </p:cNvPr>
          <p:cNvSpPr txBox="1"/>
          <p:nvPr/>
        </p:nvSpPr>
        <p:spPr>
          <a:xfrm>
            <a:off x="838200" y="1943100"/>
            <a:ext cx="15169930" cy="3970318"/>
          </a:xfrm>
          <a:prstGeom prst="rect">
            <a:avLst/>
          </a:prstGeom>
          <a:noFill/>
        </p:spPr>
        <p:txBody>
          <a:bodyPr wrap="square" rtlCol="0">
            <a:spAutoFit/>
          </a:bodyPr>
          <a:lstStyle/>
          <a:p>
            <a:pPr marL="285750" indent="-285750">
              <a:buFont typeface="Arial" panose="020B0604020202020204" pitchFamily="34" charset="0"/>
              <a:buChar char="•"/>
            </a:pPr>
            <a:r>
              <a:rPr lang="pt-BR" sz="2800" b="1" dirty="0">
                <a:latin typeface="Arial" panose="020B0604020202020204" pitchFamily="34" charset="0"/>
                <a:cs typeface="Arial" panose="020B0604020202020204" pitchFamily="34" charset="0"/>
              </a:rPr>
              <a:t>ARSESP Relatório e Voto 0102260157, de 25 de março de 2026</a:t>
            </a:r>
          </a:p>
          <a:p>
            <a:endParaRPr lang="pt-BR" sz="2800"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pt-BR" sz="2800" dirty="0">
                <a:latin typeface="Arial" panose="020B0604020202020204" pitchFamily="34" charset="0"/>
                <a:cs typeface="Arial" panose="020B0604020202020204" pitchFamily="34" charset="0"/>
              </a:rPr>
              <a:t>Manutenção das seguintes medidas em toda área atendida pelo SIM:</a:t>
            </a:r>
          </a:p>
          <a:p>
            <a:pPr lvl="1"/>
            <a:endParaRPr lang="pt-BR" sz="2800" dirty="0">
              <a:latin typeface="Arial" panose="020B0604020202020204" pitchFamily="34" charset="0"/>
              <a:cs typeface="Arial" panose="020B0604020202020204" pitchFamily="34" charset="0"/>
            </a:endParaRPr>
          </a:p>
          <a:p>
            <a:pPr marL="1200150" lvl="2" indent="-285750">
              <a:buFont typeface="Arial" panose="020B0604020202020204" pitchFamily="34" charset="0"/>
              <a:buChar char="•"/>
            </a:pPr>
            <a:r>
              <a:rPr lang="pt-BR" sz="2800" dirty="0">
                <a:latin typeface="Arial" panose="020B0604020202020204" pitchFamily="34" charset="0"/>
                <a:cs typeface="Arial" panose="020B0604020202020204" pitchFamily="34" charset="0"/>
              </a:rPr>
              <a:t>GDN de 10 horas (pressão de 0 </a:t>
            </a:r>
            <a:r>
              <a:rPr lang="pt-BR" sz="2800" dirty="0" err="1">
                <a:latin typeface="Arial" panose="020B0604020202020204" pitchFamily="34" charset="0"/>
                <a:cs typeface="Arial" panose="020B0604020202020204" pitchFamily="34" charset="0"/>
              </a:rPr>
              <a:t>mca</a:t>
            </a:r>
            <a:r>
              <a:rPr lang="pt-BR" sz="2800" dirty="0">
                <a:latin typeface="Arial" panose="020B0604020202020204" pitchFamily="34" charset="0"/>
                <a:cs typeface="Arial" panose="020B0604020202020204" pitchFamily="34" charset="0"/>
              </a:rPr>
              <a:t>);</a:t>
            </a:r>
          </a:p>
          <a:p>
            <a:pPr marL="1200150" lvl="2" indent="-285750">
              <a:buFont typeface="Arial" panose="020B0604020202020204" pitchFamily="34" charset="0"/>
              <a:buChar char="•"/>
            </a:pPr>
            <a:r>
              <a:rPr lang="pt-BR" sz="2800" dirty="0">
                <a:latin typeface="Arial" panose="020B0604020202020204" pitchFamily="34" charset="0"/>
                <a:cs typeface="Arial" panose="020B0604020202020204" pitchFamily="34" charset="0"/>
              </a:rPr>
              <a:t>Pressão de 10 </a:t>
            </a:r>
            <a:r>
              <a:rPr lang="pt-BR" sz="2800" dirty="0" err="1">
                <a:latin typeface="Arial" panose="020B0604020202020204" pitchFamily="34" charset="0"/>
                <a:cs typeface="Arial" panose="020B0604020202020204" pitchFamily="34" charset="0"/>
              </a:rPr>
              <a:t>mca</a:t>
            </a:r>
            <a:r>
              <a:rPr lang="pt-BR" sz="2800" dirty="0">
                <a:latin typeface="Arial" panose="020B0604020202020204" pitchFamily="34" charset="0"/>
                <a:cs typeface="Arial" panose="020B0604020202020204" pitchFamily="34" charset="0"/>
              </a:rPr>
              <a:t> por 2 horas diárias;</a:t>
            </a:r>
          </a:p>
          <a:p>
            <a:pPr marL="1200150" lvl="2" indent="-285750">
              <a:buFont typeface="Arial" panose="020B0604020202020204" pitchFamily="34" charset="0"/>
              <a:buChar char="•"/>
            </a:pPr>
            <a:r>
              <a:rPr lang="pt-BR" sz="2800" dirty="0">
                <a:latin typeface="Arial" panose="020B0604020202020204" pitchFamily="34" charset="0"/>
                <a:cs typeface="Arial" panose="020B0604020202020204" pitchFamily="34" charset="0"/>
              </a:rPr>
              <a:t>Pressão de 3.2 </a:t>
            </a:r>
            <a:r>
              <a:rPr lang="pt-BR" sz="2800" dirty="0" err="1">
                <a:latin typeface="Arial" panose="020B0604020202020204" pitchFamily="34" charset="0"/>
                <a:cs typeface="Arial" panose="020B0604020202020204" pitchFamily="34" charset="0"/>
              </a:rPr>
              <a:t>mca</a:t>
            </a:r>
            <a:r>
              <a:rPr lang="pt-BR" sz="2800" dirty="0">
                <a:latin typeface="Arial" panose="020B0604020202020204" pitchFamily="34" charset="0"/>
                <a:cs typeface="Arial" panose="020B0604020202020204" pitchFamily="34" charset="0"/>
              </a:rPr>
              <a:t> no restante do tempo;</a:t>
            </a:r>
          </a:p>
          <a:p>
            <a:pPr marL="1200150" lvl="2" indent="-285750">
              <a:buFont typeface="Arial" panose="020B0604020202020204" pitchFamily="34" charset="0"/>
              <a:buChar char="•"/>
            </a:pPr>
            <a:r>
              <a:rPr lang="pt-BR" sz="2800" dirty="0">
                <a:latin typeface="Arial" panose="020B0604020202020204" pitchFamily="34" charset="0"/>
                <a:cs typeface="Arial" panose="020B0604020202020204" pitchFamily="34" charset="0"/>
              </a:rPr>
              <a:t>Atuação com protocolos da vigilância sanitária;</a:t>
            </a:r>
          </a:p>
          <a:p>
            <a:pPr marL="1200150" lvl="2" indent="-285750">
              <a:buFont typeface="Arial" panose="020B0604020202020204" pitchFamily="34" charset="0"/>
              <a:buChar char="•"/>
            </a:pPr>
            <a:r>
              <a:rPr lang="pt-BR" sz="2800" dirty="0">
                <a:latin typeface="Arial" panose="020B0604020202020204" pitchFamily="34" charset="0"/>
                <a:cs typeface="Arial" panose="020B0604020202020204" pitchFamily="34" charset="0"/>
              </a:rPr>
              <a:t>Proteção aos usuários vulneráveis</a:t>
            </a:r>
          </a:p>
        </p:txBody>
      </p:sp>
      <p:sp>
        <p:nvSpPr>
          <p:cNvPr id="7" name="CaixaDeTexto 6">
            <a:extLst>
              <a:ext uri="{FF2B5EF4-FFF2-40B4-BE49-F238E27FC236}">
                <a16:creationId xmlns:a16="http://schemas.microsoft.com/office/drawing/2014/main" id="{6A011D5F-3728-B30D-CEA2-559832275D09}"/>
              </a:ext>
            </a:extLst>
          </p:cNvPr>
          <p:cNvSpPr txBox="1"/>
          <p:nvPr/>
        </p:nvSpPr>
        <p:spPr>
          <a:xfrm>
            <a:off x="838200" y="6680418"/>
            <a:ext cx="15169930" cy="1815882"/>
          </a:xfrm>
          <a:prstGeom prst="rect">
            <a:avLst/>
          </a:prstGeom>
          <a:noFill/>
        </p:spPr>
        <p:txBody>
          <a:bodyPr wrap="square" rtlCol="0">
            <a:spAutoFit/>
          </a:bodyPr>
          <a:lstStyle/>
          <a:p>
            <a:pPr marL="285750" indent="-285750">
              <a:buFont typeface="Arial" panose="020B0604020202020204" pitchFamily="34" charset="0"/>
              <a:buChar char="•"/>
            </a:pPr>
            <a:r>
              <a:rPr lang="pt-BR" sz="2800" b="1" dirty="0">
                <a:solidFill>
                  <a:srgbClr val="FF0000"/>
                </a:solidFill>
                <a:latin typeface="Arial" panose="020B0604020202020204" pitchFamily="34" charset="0"/>
                <a:cs typeface="Arial" panose="020B0604020202020204" pitchFamily="34" charset="0"/>
              </a:rPr>
              <a:t>PREVISÕES DE NOVAS ENTREGAS</a:t>
            </a:r>
          </a:p>
          <a:p>
            <a:endParaRPr lang="pt-BR" sz="2800"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pt-BR" sz="2800" dirty="0">
                <a:latin typeface="Arial" panose="020B0604020202020204" pitchFamily="34" charset="0"/>
                <a:cs typeface="Arial" panose="020B0604020202020204" pitchFamily="34" charset="0"/>
              </a:rPr>
              <a:t>Publicação definitiva da Deliberação Arsesp nº 1.729 – </a:t>
            </a:r>
            <a:r>
              <a:rPr lang="pt-BR" sz="2800" dirty="0">
                <a:solidFill>
                  <a:srgbClr val="FF0000"/>
                </a:solidFill>
                <a:latin typeface="Arial" panose="020B0604020202020204" pitchFamily="34" charset="0"/>
                <a:cs typeface="Arial" panose="020B0604020202020204" pitchFamily="34" charset="0"/>
              </a:rPr>
              <a:t>Final de maio de 2026</a:t>
            </a:r>
          </a:p>
          <a:p>
            <a:pPr marL="742950" lvl="1" indent="-285750">
              <a:buFont typeface="Arial" panose="020B0604020202020204" pitchFamily="34" charset="0"/>
              <a:buChar char="•"/>
            </a:pPr>
            <a:r>
              <a:rPr lang="pt-BR" sz="2800" dirty="0">
                <a:latin typeface="Arial" panose="020B0604020202020204" pitchFamily="34" charset="0"/>
                <a:cs typeface="Arial" panose="020B0604020202020204" pitchFamily="34" charset="0"/>
              </a:rPr>
              <a:t>Nova metodologia de monitoramento pelo Comitê Interagências – </a:t>
            </a:r>
            <a:r>
              <a:rPr lang="pt-BR" sz="2800" dirty="0">
                <a:solidFill>
                  <a:srgbClr val="FF0000"/>
                </a:solidFill>
                <a:latin typeface="Arial" panose="020B0604020202020204" pitchFamily="34" charset="0"/>
                <a:cs typeface="Arial" panose="020B0604020202020204" pitchFamily="34" charset="0"/>
              </a:rPr>
              <a:t>Final de maio de 2026 </a:t>
            </a:r>
          </a:p>
        </p:txBody>
      </p:sp>
    </p:spTree>
    <p:extLst>
      <p:ext uri="{BB962C8B-B14F-4D97-AF65-F5344CB8AC3E}">
        <p14:creationId xmlns:p14="http://schemas.microsoft.com/office/powerpoint/2010/main" val="16336663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1E7495-C3A5-38C0-F9E9-6A3E33A54E84}"/>
            </a:ext>
          </a:extLst>
        </p:cNvPr>
        <p:cNvGrpSpPr/>
        <p:nvPr/>
      </p:nvGrpSpPr>
      <p:grpSpPr>
        <a:xfrm>
          <a:off x="0" y="0"/>
          <a:ext cx="0" cy="0"/>
          <a:chOff x="0" y="0"/>
          <a:chExt cx="0" cy="0"/>
        </a:xfrm>
      </p:grpSpPr>
      <p:sp>
        <p:nvSpPr>
          <p:cNvPr id="4" name="Freeform 4">
            <a:extLst>
              <a:ext uri="{FF2B5EF4-FFF2-40B4-BE49-F238E27FC236}">
                <a16:creationId xmlns:a16="http://schemas.microsoft.com/office/drawing/2014/main" id="{C2CC7187-DCB8-94A7-1E50-423B4F05BB58}"/>
              </a:ext>
            </a:extLst>
          </p:cNvPr>
          <p:cNvSpPr>
            <a:spLocks noGrp="1" noRot="1" noMove="1" noResize="1" noEditPoints="1" noAdjustHandles="1" noChangeArrowheads="1" noChangeShapeType="1"/>
          </p:cNvSpPr>
          <p:nvPr/>
        </p:nvSpPr>
        <p:spPr>
          <a:xfrm>
            <a:off x="0" y="10126980"/>
            <a:ext cx="18288000" cy="160020"/>
          </a:xfrm>
          <a:custGeom>
            <a:avLst/>
            <a:gdLst/>
            <a:ahLst/>
            <a:cxnLst/>
            <a:rect l="l" t="t" r="r" b="b"/>
            <a:pathLst>
              <a:path w="18288000" h="160020">
                <a:moveTo>
                  <a:pt x="0" y="0"/>
                </a:moveTo>
                <a:lnTo>
                  <a:pt x="18288000" y="0"/>
                </a:lnTo>
                <a:lnTo>
                  <a:pt x="18288000" y="160020"/>
                </a:lnTo>
                <a:lnTo>
                  <a:pt x="0" y="160020"/>
                </a:lnTo>
                <a:lnTo>
                  <a:pt x="0" y="0"/>
                </a:lnTo>
                <a:close/>
              </a:path>
            </a:pathLst>
          </a:custGeom>
          <a:blipFill>
            <a:blip r:embed="rId3"/>
            <a:stretch>
              <a:fillRect/>
            </a:stretch>
          </a:blipFill>
        </p:spPr>
        <p:txBody>
          <a:bodyPr/>
          <a:lstStyle/>
          <a:p>
            <a:endParaRPr lang="pt-BR" noProof="0" dirty="0"/>
          </a:p>
        </p:txBody>
      </p:sp>
      <p:sp>
        <p:nvSpPr>
          <p:cNvPr id="5" name="Freeform 5">
            <a:extLst>
              <a:ext uri="{FF2B5EF4-FFF2-40B4-BE49-F238E27FC236}">
                <a16:creationId xmlns:a16="http://schemas.microsoft.com/office/drawing/2014/main" id="{1824C248-A8DD-DC40-D32E-361C54E6A8AB}"/>
              </a:ext>
            </a:extLst>
          </p:cNvPr>
          <p:cNvSpPr>
            <a:spLocks noGrp="1" noRot="1" noMove="1" noResize="1" noEditPoints="1" noAdjustHandles="1" noChangeArrowheads="1" noChangeShapeType="1"/>
          </p:cNvSpPr>
          <p:nvPr/>
        </p:nvSpPr>
        <p:spPr>
          <a:xfrm>
            <a:off x="17532056" y="266171"/>
            <a:ext cx="472253" cy="935061"/>
          </a:xfrm>
          <a:custGeom>
            <a:avLst/>
            <a:gdLst/>
            <a:ahLst/>
            <a:cxnLst/>
            <a:rect l="l" t="t" r="r" b="b"/>
            <a:pathLst>
              <a:path w="472253" h="935061">
                <a:moveTo>
                  <a:pt x="0" y="0"/>
                </a:moveTo>
                <a:lnTo>
                  <a:pt x="472253" y="0"/>
                </a:lnTo>
                <a:lnTo>
                  <a:pt x="472253" y="935061"/>
                </a:lnTo>
                <a:lnTo>
                  <a:pt x="0" y="935061"/>
                </a:lnTo>
                <a:lnTo>
                  <a:pt x="0" y="0"/>
                </a:lnTo>
                <a:close/>
              </a:path>
            </a:pathLst>
          </a:custGeom>
          <a:blipFill>
            <a:blip r:embed="rId4"/>
            <a:stretch>
              <a:fillRect/>
            </a:stretch>
          </a:blipFill>
        </p:spPr>
        <p:txBody>
          <a:bodyPr/>
          <a:lstStyle/>
          <a:p>
            <a:endParaRPr lang="pt-BR" noProof="0" dirty="0"/>
          </a:p>
        </p:txBody>
      </p:sp>
      <p:sp>
        <p:nvSpPr>
          <p:cNvPr id="13" name="Título 1">
            <a:extLst>
              <a:ext uri="{FF2B5EF4-FFF2-40B4-BE49-F238E27FC236}">
                <a16:creationId xmlns:a16="http://schemas.microsoft.com/office/drawing/2014/main" id="{21FE7F8A-EC76-DD2A-2E2A-8FC7859EC420}"/>
              </a:ext>
            </a:extLst>
          </p:cNvPr>
          <p:cNvSpPr txBox="1">
            <a:spLocks/>
          </p:cNvSpPr>
          <p:nvPr/>
        </p:nvSpPr>
        <p:spPr>
          <a:xfrm>
            <a:off x="838200" y="647700"/>
            <a:ext cx="14941329" cy="1463740"/>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pt-BR" sz="4000" b="1" noProof="0" dirty="0">
                <a:solidFill>
                  <a:srgbClr val="0E5DA9"/>
                </a:solidFill>
                <a:latin typeface="Montserrat" pitchFamily="2" charset="77"/>
              </a:rPr>
              <a:t>PREOCUPAÇÕES REGULATÓRIAS</a:t>
            </a:r>
            <a:endParaRPr lang="pt-BR" sz="3600" b="1" noProof="0" dirty="0">
              <a:solidFill>
                <a:srgbClr val="0E5DA9"/>
              </a:solidFill>
              <a:latin typeface="Montserrat" pitchFamily="2" charset="77"/>
            </a:endParaRPr>
          </a:p>
        </p:txBody>
      </p:sp>
      <p:sp>
        <p:nvSpPr>
          <p:cNvPr id="15" name="AutoShape 5">
            <a:extLst>
              <a:ext uri="{FF2B5EF4-FFF2-40B4-BE49-F238E27FC236}">
                <a16:creationId xmlns:a16="http://schemas.microsoft.com/office/drawing/2014/main" id="{636D0149-CB68-CD15-E328-D4D8B563C126}"/>
              </a:ext>
            </a:extLst>
          </p:cNvPr>
          <p:cNvSpPr/>
          <p:nvPr/>
        </p:nvSpPr>
        <p:spPr>
          <a:xfrm flipV="1">
            <a:off x="838200" y="1379570"/>
            <a:ext cx="15169930" cy="0"/>
          </a:xfrm>
          <a:prstGeom prst="line">
            <a:avLst/>
          </a:prstGeom>
          <a:ln w="38100" cap="flat">
            <a:solidFill>
              <a:srgbClr val="373737"/>
            </a:solidFill>
            <a:prstDash val="solid"/>
            <a:headEnd type="none" w="sm" len="sm"/>
            <a:tailEnd type="none" w="sm" len="sm"/>
          </a:ln>
        </p:spPr>
        <p:txBody>
          <a:bodyPr/>
          <a:lstStyle/>
          <a:p>
            <a:endParaRPr lang="pt-BR" noProof="0" dirty="0"/>
          </a:p>
        </p:txBody>
      </p:sp>
      <p:sp>
        <p:nvSpPr>
          <p:cNvPr id="2" name="CaixaDeTexto 1">
            <a:extLst>
              <a:ext uri="{FF2B5EF4-FFF2-40B4-BE49-F238E27FC236}">
                <a16:creationId xmlns:a16="http://schemas.microsoft.com/office/drawing/2014/main" id="{3D9282C1-E317-D9C9-3B1D-FE17CBE0D8C6}"/>
              </a:ext>
            </a:extLst>
          </p:cNvPr>
          <p:cNvSpPr txBox="1"/>
          <p:nvPr/>
        </p:nvSpPr>
        <p:spPr>
          <a:xfrm>
            <a:off x="838200" y="1943100"/>
            <a:ext cx="15169930" cy="6555641"/>
          </a:xfrm>
          <a:prstGeom prst="rect">
            <a:avLst/>
          </a:prstGeom>
          <a:noFill/>
        </p:spPr>
        <p:txBody>
          <a:bodyPr wrap="square" rtlCol="0">
            <a:spAutoFit/>
          </a:bodyPr>
          <a:lstStyle/>
          <a:p>
            <a:pPr marL="285750" indent="-285750">
              <a:buFont typeface="Arial" panose="020B0604020202020204" pitchFamily="34" charset="0"/>
              <a:buChar char="•"/>
            </a:pPr>
            <a:r>
              <a:rPr lang="pt-BR" sz="2800" b="1" dirty="0">
                <a:latin typeface="Arial" panose="020B0604020202020204" pitchFamily="34" charset="0"/>
                <a:cs typeface="Arial" panose="020B0604020202020204" pitchFamily="34" charset="0"/>
              </a:rPr>
              <a:t>Risco de contaminação da rede: </a:t>
            </a:r>
          </a:p>
          <a:p>
            <a:pPr marL="914400" lvl="1" indent="-457200">
              <a:buFont typeface="Wingdings" panose="05000000000000000000" pitchFamily="2" charset="2"/>
              <a:buChar char="ü"/>
            </a:pPr>
            <a:r>
              <a:rPr lang="pt-BR" sz="2800" dirty="0">
                <a:latin typeface="Arial" panose="020B0604020202020204" pitchFamily="34" charset="0"/>
                <a:cs typeface="Arial" panose="020B0604020202020204" pitchFamily="34" charset="0"/>
              </a:rPr>
              <a:t>Aplicação do protocolo CVS pelo prestador de serviço</a:t>
            </a:r>
          </a:p>
          <a:p>
            <a:pPr marL="742950" lvl="1" indent="-285750">
              <a:buFont typeface="Arial" panose="020B0604020202020204" pitchFamily="34" charset="0"/>
              <a:buChar char="•"/>
            </a:pPr>
            <a:endParaRPr lang="pt-BR" sz="28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pt-BR" sz="2800" b="1" dirty="0">
                <a:latin typeface="Arial" panose="020B0604020202020204" pitchFamily="34" charset="0"/>
                <a:cs typeface="Arial" panose="020B0604020202020204" pitchFamily="34" charset="0"/>
              </a:rPr>
              <a:t>Justiça hídrica: </a:t>
            </a:r>
          </a:p>
          <a:p>
            <a:pPr marL="914400" lvl="1" indent="-457200">
              <a:buFont typeface="Wingdings" panose="05000000000000000000" pitchFamily="2" charset="2"/>
              <a:buChar char="ü"/>
            </a:pPr>
            <a:r>
              <a:rPr lang="pt-BR" sz="2800" dirty="0">
                <a:latin typeface="Arial" panose="020B0604020202020204" pitchFamily="34" charset="0"/>
                <a:cs typeface="Arial" panose="020B0604020202020204" pitchFamily="34" charset="0"/>
              </a:rPr>
              <a:t>Evitar que algum grupo de usuários seja desproporcionalmente impactado</a:t>
            </a:r>
          </a:p>
          <a:p>
            <a:endParaRPr lang="pt-BR" sz="28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pt-BR" sz="2800" b="1" dirty="0">
                <a:latin typeface="Arial" panose="020B0604020202020204" pitchFamily="34" charset="0"/>
                <a:cs typeface="Arial" panose="020B0604020202020204" pitchFamily="34" charset="0"/>
              </a:rPr>
              <a:t>Reflexo no Índice de Perdas de Água Distribuída: </a:t>
            </a:r>
          </a:p>
          <a:p>
            <a:pPr marL="914400" lvl="1" indent="-457200">
              <a:buFont typeface="Wingdings" panose="05000000000000000000" pitchFamily="2" charset="2"/>
              <a:buChar char="ü"/>
            </a:pPr>
            <a:r>
              <a:rPr lang="pt-BR" sz="2800" dirty="0">
                <a:latin typeface="Arial" panose="020B0604020202020204" pitchFamily="34" charset="0"/>
                <a:cs typeface="Arial" panose="020B0604020202020204" pitchFamily="34" charset="0"/>
              </a:rPr>
              <a:t>Redução de perdas com GDN. Como inserir um fator de correção no resultado?</a:t>
            </a:r>
          </a:p>
          <a:p>
            <a:pPr marL="914400" lvl="1" indent="-457200">
              <a:buFont typeface="Wingdings" panose="05000000000000000000" pitchFamily="2" charset="2"/>
              <a:buChar char="ü"/>
            </a:pPr>
            <a:r>
              <a:rPr lang="pt-BR" sz="2800" dirty="0">
                <a:latin typeface="Arial" panose="020B0604020202020204" pitchFamily="34" charset="0"/>
                <a:cs typeface="Arial" panose="020B0604020202020204" pitchFamily="34" charset="0"/>
              </a:rPr>
              <a:t>Presença de ar na rede. Qual o impacto na micromedição?</a:t>
            </a:r>
          </a:p>
          <a:p>
            <a:endParaRPr lang="pt-BR" sz="28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pt-BR" sz="2800" b="1" dirty="0">
                <a:latin typeface="Arial" panose="020B0604020202020204" pitchFamily="34" charset="0"/>
                <a:cs typeface="Arial" panose="020B0604020202020204" pitchFamily="34" charset="0"/>
              </a:rPr>
              <a:t>Mensurar adequadamente o custo social de cada ação: </a:t>
            </a:r>
          </a:p>
          <a:p>
            <a:pPr marL="914400" lvl="1" indent="-457200">
              <a:buFont typeface="Wingdings" panose="05000000000000000000" pitchFamily="2" charset="2"/>
              <a:buChar char="ü"/>
            </a:pPr>
            <a:r>
              <a:rPr lang="pt-BR" sz="2800" dirty="0">
                <a:latin typeface="Arial" panose="020B0604020202020204" pitchFamily="34" charset="0"/>
                <a:cs typeface="Arial" panose="020B0604020202020204" pitchFamily="34" charset="0"/>
              </a:rPr>
              <a:t>Necessidade de medir o efeito da ação. Qual a economia real da medida? </a:t>
            </a:r>
          </a:p>
          <a:p>
            <a:pPr marL="914400" lvl="1" indent="-457200">
              <a:buFont typeface="Wingdings" panose="05000000000000000000" pitchFamily="2" charset="2"/>
              <a:buChar char="ü"/>
            </a:pPr>
            <a:r>
              <a:rPr lang="pt-BR" sz="2800" dirty="0">
                <a:latin typeface="Arial" panose="020B0604020202020204" pitchFamily="34" charset="0"/>
                <a:cs typeface="Arial" panose="020B0604020202020204" pitchFamily="34" charset="0"/>
              </a:rPr>
              <a:t>O remédio é pior que a doença?</a:t>
            </a:r>
          </a:p>
          <a:p>
            <a:pPr marL="914400" lvl="1" indent="-457200">
              <a:buFont typeface="Wingdings" panose="05000000000000000000" pitchFamily="2" charset="2"/>
              <a:buChar char="ü"/>
            </a:pPr>
            <a:r>
              <a:rPr lang="pt-BR" sz="2800" dirty="0">
                <a:latin typeface="Arial" panose="020B0604020202020204" pitchFamily="34" charset="0"/>
                <a:cs typeface="Arial" panose="020B0604020202020204" pitchFamily="34" charset="0"/>
              </a:rPr>
              <a:t>Rever a granulometria espacial da ação</a:t>
            </a:r>
          </a:p>
          <a:p>
            <a:pPr marL="914400" lvl="1" indent="-457200">
              <a:buFont typeface="Wingdings" panose="05000000000000000000" pitchFamily="2" charset="2"/>
              <a:buChar char="ü"/>
            </a:pPr>
            <a:r>
              <a:rPr lang="pt-BR" sz="2800" dirty="0">
                <a:latin typeface="Arial" panose="020B0604020202020204" pitchFamily="34" charset="0"/>
                <a:cs typeface="Arial" panose="020B0604020202020204" pitchFamily="34" charset="0"/>
              </a:rPr>
              <a:t>Construção de outras alternativas (transposições; integrações, reservações, </a:t>
            </a:r>
            <a:r>
              <a:rPr lang="pt-BR" sz="2800" dirty="0" err="1">
                <a:latin typeface="Arial" panose="020B0604020202020204" pitchFamily="34" charset="0"/>
                <a:cs typeface="Arial" panose="020B0604020202020204" pitchFamily="34" charset="0"/>
              </a:rPr>
              <a:t>etc</a:t>
            </a:r>
            <a:r>
              <a:rPr lang="pt-BR" sz="2800"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52915894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o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DB94D5866AFB04EB4B12F4E8993758D" ma:contentTypeVersion="11" ma:contentTypeDescription="Create a new document." ma:contentTypeScope="" ma:versionID="094e06d0e2cd5dd21fecb63e8986faff">
  <xsd:schema xmlns:xsd="http://www.w3.org/2001/XMLSchema" xmlns:xs="http://www.w3.org/2001/XMLSchema" xmlns:p="http://schemas.microsoft.com/office/2006/metadata/properties" xmlns:ns2="cd34b6fc-4455-4cbc-86bb-96c4a0fca9ab" xmlns:ns3="b2a7ae00-af9d-4da4-af98-0e1b558bba28" targetNamespace="http://schemas.microsoft.com/office/2006/metadata/properties" ma:root="true" ma:fieldsID="29f3a88e4ab70ce6c71146a2d75ae659" ns2:_="" ns3:_="">
    <xsd:import namespace="cd34b6fc-4455-4cbc-86bb-96c4a0fca9ab"/>
    <xsd:import namespace="b2a7ae00-af9d-4da4-af98-0e1b558bba28"/>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34b6fc-4455-4cbc-86bb-96c4a0fca9a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2dab9438-f903-450b-a158-c86bb4a35dfc" ma:termSetId="09814cd3-568e-fe90-9814-8d621ff8fb84" ma:anchorId="fba54fb3-c3e1-fe81-a776-ca4b69148c4d" ma:open="true" ma:isKeyword="false">
      <xsd:complexType>
        <xsd:sequence>
          <xsd:element ref="pc:Terms" minOccurs="0" maxOccurs="1"/>
        </xsd:sequence>
      </xsd:complex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2a7ae00-af9d-4da4-af98-0e1b558bba28"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812162dc-86a0-4067-8d56-335865417e95}" ma:internalName="TaxCatchAll" ma:showField="CatchAllData" ma:web="b2a7ae00-af9d-4da4-af98-0e1b558bba2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b2a7ae00-af9d-4da4-af98-0e1b558bba28" xsi:nil="true"/>
    <lcf76f155ced4ddcb4097134ff3c332f xmlns="cd34b6fc-4455-4cbc-86bb-96c4a0fca9ab">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68BE8F5-D39B-4876-BFE8-6FEFB86408D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34b6fc-4455-4cbc-86bb-96c4a0fca9ab"/>
    <ds:schemaRef ds:uri="b2a7ae00-af9d-4da4-af98-0e1b558bba2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8A415CE-F79A-4492-9AD4-B20D7CEBBB2E}">
  <ds:schemaRefs>
    <ds:schemaRef ds:uri="http://schemas.microsoft.com/sharepoint/v3/contenttype/forms"/>
  </ds:schemaRefs>
</ds:datastoreItem>
</file>

<file path=customXml/itemProps3.xml><?xml version="1.0" encoding="utf-8"?>
<ds:datastoreItem xmlns:ds="http://schemas.openxmlformats.org/officeDocument/2006/customXml" ds:itemID="{9E739C30-0B0F-4C56-82B9-1E12D106F6BB}">
  <ds:schemaRefs>
    <ds:schemaRef ds:uri="cd34b6fc-4455-4cbc-86bb-96c4a0fca9ab"/>
    <ds:schemaRef ds:uri="http://purl.org/dc/elements/1.1/"/>
    <ds:schemaRef ds:uri="http://purl.org/dc/terms/"/>
    <ds:schemaRef ds:uri="http://schemas.microsoft.com/office/infopath/2007/PartnerControls"/>
    <ds:schemaRef ds:uri="http://purl.org/dc/dcmitype/"/>
    <ds:schemaRef ds:uri="http://www.w3.org/XML/1998/namespace"/>
    <ds:schemaRef ds:uri="http://schemas.microsoft.com/office/2006/documentManagement/types"/>
    <ds:schemaRef ds:uri="http://schemas.openxmlformats.org/package/2006/metadata/core-properties"/>
    <ds:schemaRef ds:uri="b2a7ae00-af9d-4da4-af98-0e1b558bba28"/>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7235</TotalTime>
  <Words>875</Words>
  <Application>Microsoft Office PowerPoint</Application>
  <PresentationFormat>Personalizar</PresentationFormat>
  <Paragraphs>144</Paragraphs>
  <Slides>11</Slides>
  <Notes>9</Notes>
  <HiddenSlides>0</HiddenSlides>
  <MMClips>0</MMClips>
  <ScaleCrop>false</ScaleCrop>
  <HeadingPairs>
    <vt:vector size="6" baseType="variant">
      <vt:variant>
        <vt:lpstr>Fontes usadas</vt:lpstr>
      </vt:variant>
      <vt:variant>
        <vt:i4>11</vt:i4>
      </vt:variant>
      <vt:variant>
        <vt:lpstr>Tema</vt:lpstr>
      </vt:variant>
      <vt:variant>
        <vt:i4>2</vt:i4>
      </vt:variant>
      <vt:variant>
        <vt:lpstr>Títulos de slides</vt:lpstr>
      </vt:variant>
      <vt:variant>
        <vt:i4>11</vt:i4>
      </vt:variant>
    </vt:vector>
  </HeadingPairs>
  <TitlesOfParts>
    <vt:vector size="24" baseType="lpstr">
      <vt:lpstr>Open Sans</vt:lpstr>
      <vt:lpstr>Calibri</vt:lpstr>
      <vt:lpstr>Verdana</vt:lpstr>
      <vt:lpstr>Aptos Display</vt:lpstr>
      <vt:lpstr>Montserrat</vt:lpstr>
      <vt:lpstr>Wingdings</vt:lpstr>
      <vt:lpstr>Open Sans 1 Bold</vt:lpstr>
      <vt:lpstr>Open Sans 1 Italics</vt:lpstr>
      <vt:lpstr>Open Sans 1 Bold Italics</vt:lpstr>
      <vt:lpstr>Aptos</vt:lpstr>
      <vt:lpstr>Arial</vt:lpstr>
      <vt:lpstr>Office Theme</vt:lpstr>
      <vt:lpstr>1_Office Theme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Sergio Brandt</dc:creator>
  <cp:lastModifiedBy>Itamar Oliveira</cp:lastModifiedBy>
  <cp:revision>106</cp:revision>
  <dcterms:created xsi:type="dcterms:W3CDTF">2006-08-16T00:00:00Z</dcterms:created>
  <dcterms:modified xsi:type="dcterms:W3CDTF">2026-05-25T21:31:19Z</dcterms:modified>
  <dc:identifier>DAGXg9oPwYc</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0x0101009DB94D5866AFB04EB4B12F4E8993758D</vt:lpwstr>
  </property>
  <property fmtid="{D5CDD505-2E9C-101B-9397-08002B2CF9AE}" pid="3" name="MediaServiceImageTags">
    <vt:lpwstr/>
  </property>
</Properties>
</file>